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99" r:id="rId5"/>
  </p:sldMasterIdLst>
  <p:notesMasterIdLst>
    <p:notesMasterId r:id="rId21"/>
  </p:notesMasterIdLst>
  <p:handoutMasterIdLst>
    <p:handoutMasterId r:id="rId22"/>
  </p:handoutMasterIdLst>
  <p:sldIdLst>
    <p:sldId id="256" r:id="rId6"/>
    <p:sldId id="266" r:id="rId7"/>
    <p:sldId id="2147196761" r:id="rId8"/>
    <p:sldId id="2147196754" r:id="rId9"/>
    <p:sldId id="2147196752" r:id="rId10"/>
    <p:sldId id="2147196753" r:id="rId11"/>
    <p:sldId id="2147196750" r:id="rId12"/>
    <p:sldId id="2147196751" r:id="rId13"/>
    <p:sldId id="2147196755" r:id="rId14"/>
    <p:sldId id="2147196756" r:id="rId15"/>
    <p:sldId id="2147196757" r:id="rId16"/>
    <p:sldId id="2147196617" r:id="rId17"/>
    <p:sldId id="2147196762" r:id="rId18"/>
    <p:sldId id="2147196763" r:id="rId19"/>
    <p:sldId id="2147196760" r:id="rId20"/>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ECE2A9D-C25A-4A17-843D-500A3578921F}">
          <p14:sldIdLst>
            <p14:sldId id="256"/>
            <p14:sldId id="266"/>
            <p14:sldId id="2147196761"/>
            <p14:sldId id="2147196754"/>
            <p14:sldId id="2147196752"/>
            <p14:sldId id="2147196753"/>
            <p14:sldId id="2147196750"/>
            <p14:sldId id="2147196751"/>
            <p14:sldId id="2147196755"/>
            <p14:sldId id="2147196756"/>
            <p14:sldId id="2147196757"/>
            <p14:sldId id="2147196617"/>
            <p14:sldId id="2147196762"/>
            <p14:sldId id="2147196763"/>
            <p14:sldId id="214719676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ie Davey" initials="TD" lastIdx="30" clrIdx="0">
    <p:extLst>
      <p:ext uri="{19B8F6BF-5375-455C-9EA6-DF929625EA0E}">
        <p15:presenceInfo xmlns:p15="http://schemas.microsoft.com/office/powerpoint/2012/main" userId="S::TDavey6@networkrail.co.uk::d9a056bf-5557-47b4-a0c0-91254b3692c7" providerId="AD"/>
      </p:ext>
    </p:extLst>
  </p:cmAuthor>
  <p:cmAuthor id="2" name="Robert McLoughlin" initials="RM" lastIdx="1" clrIdx="1">
    <p:extLst>
      <p:ext uri="{19B8F6BF-5375-455C-9EA6-DF929625EA0E}">
        <p15:presenceInfo xmlns:p15="http://schemas.microsoft.com/office/powerpoint/2012/main" userId="S::RMcLoug3@networkrail.co.uk::4288b0d1-5167-4453-a5f9-7323522a2e25" providerId="AD"/>
      </p:ext>
    </p:extLst>
  </p:cmAuthor>
  <p:cmAuthor id="3" name="Ken Lambert" initials="KL" lastIdx="1" clrIdx="2">
    <p:extLst>
      <p:ext uri="{19B8F6BF-5375-455C-9EA6-DF929625EA0E}">
        <p15:presenceInfo xmlns:p15="http://schemas.microsoft.com/office/powerpoint/2012/main" userId="S::klambert@networkrail.co.uk::22b9bd41-9448-4177-9fc2-e6d852b863b8" providerId="AD"/>
      </p:ext>
    </p:extLst>
  </p:cmAuthor>
  <p:cmAuthor id="4" name="Andy Spencer" initials="AS" lastIdx="1" clrIdx="3">
    <p:extLst>
      <p:ext uri="{19B8F6BF-5375-455C-9EA6-DF929625EA0E}">
        <p15:presenceInfo xmlns:p15="http://schemas.microsoft.com/office/powerpoint/2012/main" userId="S::aspence1@networkrail.co.uk::303e4931-be16-49ae-b801-4329f86f2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21"/>
    <a:srgbClr val="00455D"/>
    <a:srgbClr val="2C7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12790-5ED1-4EA5-B2DB-A1DA9889171A}" v="3" dt="2024-02-29T12:21:06.41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40" d="100"/>
          <a:sy n="40" d="100"/>
        </p:scale>
        <p:origin x="888" y="6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DA32F-E3EE-4EE4-BAD1-B07EB4976F0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B6FA66E-3D0A-46C9-916C-86A30B8A1063}">
      <dgm:prSet phldrT="[Text]" custT="1"/>
      <dgm:spPr/>
      <dgm:t>
        <a:bodyPr/>
        <a:lstStyle/>
        <a:p>
          <a:r>
            <a:rPr lang="en-GB" sz="2000" b="1" dirty="0">
              <a:latin typeface="Network Rail Sans" panose="02000000040000020004" pitchFamily="2" charset="0"/>
            </a:rPr>
            <a:t>MSTs</a:t>
          </a:r>
        </a:p>
      </dgm:t>
    </dgm:pt>
    <dgm:pt modelId="{147156E0-EBAB-4507-99A3-AC5D7E7BA7E9}" type="parTrans" cxnId="{113899D9-3888-4FB5-9EBC-9943726C7198}">
      <dgm:prSet/>
      <dgm:spPr/>
      <dgm:t>
        <a:bodyPr/>
        <a:lstStyle/>
        <a:p>
          <a:endParaRPr lang="en-GB" sz="2000"/>
        </a:p>
      </dgm:t>
    </dgm:pt>
    <dgm:pt modelId="{FFE41E4E-2D9C-4AC4-8894-4A27EFA1846F}" type="sibTrans" cxnId="{113899D9-3888-4FB5-9EBC-9943726C7198}">
      <dgm:prSet/>
      <dgm:spPr/>
      <dgm:t>
        <a:bodyPr/>
        <a:lstStyle/>
        <a:p>
          <a:endParaRPr lang="en-GB" sz="2000"/>
        </a:p>
      </dgm:t>
    </dgm:pt>
    <dgm:pt modelId="{14019B3C-5E98-418F-A494-CDD1DC011D54}">
      <dgm:prSet phldrT="[Text]" custT="1"/>
      <dgm:spPr/>
      <dgm:t>
        <a:bodyPr/>
        <a:lstStyle/>
        <a:p>
          <a:r>
            <a:rPr lang="en-GB" sz="2000" dirty="0">
              <a:latin typeface="Network Rail Sans" panose="02000000040000020004" pitchFamily="2" charset="0"/>
            </a:rPr>
            <a:t>From Sept 2019 to April 2022 - reviewed and replanned </a:t>
          </a:r>
          <a:br>
            <a:rPr lang="en-GB" sz="2000" dirty="0">
              <a:latin typeface="Network Rail Sans" panose="02000000040000020004" pitchFamily="2" charset="0"/>
            </a:rPr>
          </a:br>
          <a:r>
            <a:rPr lang="en-GB" sz="2000" b="1" u="sng" dirty="0">
              <a:solidFill>
                <a:srgbClr val="FF0000"/>
              </a:solidFill>
              <a:latin typeface="Network Rail Sans" panose="02000000040000020004" pitchFamily="2" charset="0"/>
            </a:rPr>
            <a:t>4.1m annual work orders into safest possible method</a:t>
          </a:r>
        </a:p>
      </dgm:t>
    </dgm:pt>
    <dgm:pt modelId="{6037166B-A470-4A21-8B30-B15E1535CBC5}" type="parTrans" cxnId="{18A3C2E0-8048-478D-A33D-5092DFE1BD27}">
      <dgm:prSet/>
      <dgm:spPr/>
      <dgm:t>
        <a:bodyPr/>
        <a:lstStyle/>
        <a:p>
          <a:endParaRPr lang="en-GB" sz="2000"/>
        </a:p>
      </dgm:t>
    </dgm:pt>
    <dgm:pt modelId="{D31E591E-7C88-458B-8A63-38BB5A9757FC}" type="sibTrans" cxnId="{18A3C2E0-8048-478D-A33D-5092DFE1BD27}">
      <dgm:prSet/>
      <dgm:spPr/>
      <dgm:t>
        <a:bodyPr/>
        <a:lstStyle/>
        <a:p>
          <a:endParaRPr lang="en-GB" sz="2000"/>
        </a:p>
      </dgm:t>
    </dgm:pt>
    <dgm:pt modelId="{CFA1C5DB-BDB1-4572-BEC2-7374FB1DB78D}">
      <dgm:prSet phldrT="[Text]" custT="1"/>
      <dgm:spPr/>
      <dgm:t>
        <a:bodyPr/>
        <a:lstStyle/>
        <a:p>
          <a:r>
            <a:rPr lang="en-GB" sz="2000" b="0">
              <a:latin typeface="Network Rail Sans" panose="02000000040000020004" pitchFamily="2" charset="0"/>
            </a:rPr>
            <a:t>EAS Process</a:t>
          </a:r>
        </a:p>
      </dgm:t>
    </dgm:pt>
    <dgm:pt modelId="{BE4A5E87-6BB9-4D46-AE10-9DFDD01990D6}" type="parTrans" cxnId="{78806A75-F73F-403D-9327-0FD23FB791F2}">
      <dgm:prSet/>
      <dgm:spPr/>
      <dgm:t>
        <a:bodyPr/>
        <a:lstStyle/>
        <a:p>
          <a:endParaRPr lang="en-GB" sz="2000"/>
        </a:p>
      </dgm:t>
    </dgm:pt>
    <dgm:pt modelId="{8B963AB1-B294-49C9-81CA-7ECA78CF0ABF}" type="sibTrans" cxnId="{78806A75-F73F-403D-9327-0FD23FB791F2}">
      <dgm:prSet/>
      <dgm:spPr/>
      <dgm:t>
        <a:bodyPr/>
        <a:lstStyle/>
        <a:p>
          <a:endParaRPr lang="en-GB" sz="2000"/>
        </a:p>
      </dgm:t>
    </dgm:pt>
    <dgm:pt modelId="{FDD1208C-D474-4ADE-8857-9BCC3727E734}">
      <dgm:prSet phldrT="[Text]" custT="1"/>
      <dgm:spPr/>
      <dgm:t>
        <a:bodyPr/>
        <a:lstStyle/>
        <a:p>
          <a:r>
            <a:rPr lang="en-GB" sz="2000">
              <a:latin typeface="Network Rail Sans" panose="02000000040000020004" pitchFamily="2" charset="0"/>
            </a:rPr>
            <a:t>Maintenance in possessions up from </a:t>
          </a:r>
          <a:r>
            <a:rPr lang="en-GB" sz="2000" b="1" u="sng">
              <a:solidFill>
                <a:srgbClr val="FF0000"/>
              </a:solidFill>
              <a:latin typeface="Network Rail Sans" panose="02000000040000020004" pitchFamily="2" charset="0"/>
            </a:rPr>
            <a:t>27% </a:t>
          </a:r>
          <a:r>
            <a:rPr lang="en-GB" sz="2000">
              <a:latin typeface="Network Rail Sans" panose="02000000040000020004" pitchFamily="2" charset="0"/>
            </a:rPr>
            <a:t>to </a:t>
          </a:r>
          <a:r>
            <a:rPr lang="en-GB" sz="2000" b="1" u="sng">
              <a:solidFill>
                <a:srgbClr val="FF0000"/>
              </a:solidFill>
              <a:latin typeface="Network Rail Sans" panose="02000000040000020004" pitchFamily="2" charset="0"/>
            </a:rPr>
            <a:t>44%</a:t>
          </a:r>
        </a:p>
      </dgm:t>
    </dgm:pt>
    <dgm:pt modelId="{9B88B881-6EC7-4027-B6FE-6F731380A612}" type="parTrans" cxnId="{EA6B7674-96D6-431D-9406-E87D83898B0A}">
      <dgm:prSet/>
      <dgm:spPr/>
      <dgm:t>
        <a:bodyPr/>
        <a:lstStyle/>
        <a:p>
          <a:endParaRPr lang="en-GB" sz="2000"/>
        </a:p>
      </dgm:t>
    </dgm:pt>
    <dgm:pt modelId="{D16A09D8-9484-4716-A9EC-5BB099CA654F}" type="sibTrans" cxnId="{EA6B7674-96D6-431D-9406-E87D83898B0A}">
      <dgm:prSet/>
      <dgm:spPr/>
      <dgm:t>
        <a:bodyPr/>
        <a:lstStyle/>
        <a:p>
          <a:endParaRPr lang="en-GB" sz="2000"/>
        </a:p>
      </dgm:t>
    </dgm:pt>
    <dgm:pt modelId="{628CD168-72CC-4D93-B63E-2253C195E972}">
      <dgm:prSet phldrT="[Text]" custT="1"/>
      <dgm:spPr/>
      <dgm:t>
        <a:bodyPr/>
        <a:lstStyle/>
        <a:p>
          <a:r>
            <a:rPr lang="en-GB" sz="2000" b="1">
              <a:latin typeface="Network Rail Sans" panose="02000000040000020004" pitchFamily="2" charset="0"/>
            </a:rPr>
            <a:t>Line Block Planning</a:t>
          </a:r>
        </a:p>
      </dgm:t>
    </dgm:pt>
    <dgm:pt modelId="{740A21DE-4A3A-4495-95C3-0B9F57A44018}" type="parTrans" cxnId="{2E494BA8-045A-44EB-894E-CCAEBEE7F319}">
      <dgm:prSet/>
      <dgm:spPr/>
      <dgm:t>
        <a:bodyPr/>
        <a:lstStyle/>
        <a:p>
          <a:endParaRPr lang="en-GB" sz="2000"/>
        </a:p>
      </dgm:t>
    </dgm:pt>
    <dgm:pt modelId="{CAAAE367-1931-4842-A49F-438295DB9953}" type="sibTrans" cxnId="{2E494BA8-045A-44EB-894E-CCAEBEE7F319}">
      <dgm:prSet/>
      <dgm:spPr/>
      <dgm:t>
        <a:bodyPr/>
        <a:lstStyle/>
        <a:p>
          <a:endParaRPr lang="en-GB" sz="2000"/>
        </a:p>
      </dgm:t>
    </dgm:pt>
    <dgm:pt modelId="{8C51229E-D4ED-41A8-8836-2CA01DB8D6DE}">
      <dgm:prSet phldrT="[Text]" custT="1"/>
      <dgm:spPr/>
      <dgm:t>
        <a:bodyPr/>
        <a:lstStyle/>
        <a:p>
          <a:r>
            <a:rPr lang="en-GB" sz="2000">
              <a:latin typeface="Network Rail Sans" panose="02000000040000020004" pitchFamily="2" charset="0"/>
            </a:rPr>
            <a:t>Maintenance in line blocks up from </a:t>
          </a:r>
          <a:r>
            <a:rPr lang="en-GB" sz="2000" b="1" u="sng">
              <a:solidFill>
                <a:srgbClr val="FF0000"/>
              </a:solidFill>
              <a:latin typeface="Network Rail Sans" panose="02000000040000020004" pitchFamily="2" charset="0"/>
            </a:rPr>
            <a:t>35%</a:t>
          </a:r>
          <a:r>
            <a:rPr lang="en-GB" sz="2000">
              <a:latin typeface="Network Rail Sans" panose="02000000040000020004" pitchFamily="2" charset="0"/>
            </a:rPr>
            <a:t> to </a:t>
          </a:r>
          <a:r>
            <a:rPr lang="en-GB" sz="2000" b="1" u="sng">
              <a:solidFill>
                <a:srgbClr val="FF0000"/>
              </a:solidFill>
              <a:latin typeface="Network Rail Sans" panose="02000000040000020004" pitchFamily="2" charset="0"/>
            </a:rPr>
            <a:t>53%</a:t>
          </a:r>
          <a:endParaRPr lang="en-GB" sz="2000">
            <a:latin typeface="Network Rail Sans" panose="02000000040000020004" pitchFamily="2" charset="0"/>
          </a:endParaRPr>
        </a:p>
      </dgm:t>
    </dgm:pt>
    <dgm:pt modelId="{89B454FD-C9D3-4719-A502-C9850F341E3D}" type="parTrans" cxnId="{6EDC57B8-1C29-432F-BBA5-1ED2C7BA770A}">
      <dgm:prSet/>
      <dgm:spPr/>
      <dgm:t>
        <a:bodyPr/>
        <a:lstStyle/>
        <a:p>
          <a:endParaRPr lang="en-GB" sz="2000"/>
        </a:p>
      </dgm:t>
    </dgm:pt>
    <dgm:pt modelId="{FEFE2AC5-C071-4A8D-9672-F595DAEA3E37}" type="sibTrans" cxnId="{6EDC57B8-1C29-432F-BBA5-1ED2C7BA770A}">
      <dgm:prSet/>
      <dgm:spPr/>
      <dgm:t>
        <a:bodyPr/>
        <a:lstStyle/>
        <a:p>
          <a:endParaRPr lang="en-GB" sz="2000"/>
        </a:p>
      </dgm:t>
    </dgm:pt>
    <dgm:pt modelId="{6D484C6B-5B17-4C3E-9FFC-5C6E0CBBE83E}">
      <dgm:prSet phldrT="[Text]" custT="1"/>
      <dgm:spPr/>
      <dgm:t>
        <a:bodyPr/>
        <a:lstStyle/>
        <a:p>
          <a:r>
            <a:rPr lang="en-GB" sz="2000">
              <a:latin typeface="Network Rail Sans" panose="02000000040000020004" pitchFamily="2" charset="0"/>
            </a:rPr>
            <a:t>Extra bids through EAS – some success but drew back from Network change when ORR did not support</a:t>
          </a:r>
        </a:p>
      </dgm:t>
    </dgm:pt>
    <dgm:pt modelId="{936C4874-B089-443E-B70C-9009DF573EA9}" type="parTrans" cxnId="{99947746-E3FC-4006-9A86-E18D939EBEC8}">
      <dgm:prSet/>
      <dgm:spPr/>
      <dgm:t>
        <a:bodyPr/>
        <a:lstStyle/>
        <a:p>
          <a:endParaRPr lang="en-GB" sz="2000"/>
        </a:p>
      </dgm:t>
    </dgm:pt>
    <dgm:pt modelId="{B8FBB977-297E-4934-AA7E-8E0BCADBD379}" type="sibTrans" cxnId="{99947746-E3FC-4006-9A86-E18D939EBEC8}">
      <dgm:prSet/>
      <dgm:spPr/>
      <dgm:t>
        <a:bodyPr/>
        <a:lstStyle/>
        <a:p>
          <a:endParaRPr lang="en-GB" sz="2000"/>
        </a:p>
      </dgm:t>
    </dgm:pt>
    <dgm:pt modelId="{9B6E4006-1B54-44A3-BD0B-FEFDFBFC37C7}">
      <dgm:prSet phldrT="[Text]" custT="1"/>
      <dgm:spPr/>
      <dgm:t>
        <a:bodyPr/>
        <a:lstStyle/>
        <a:p>
          <a:r>
            <a:rPr lang="en-GB" sz="2000" b="1">
              <a:latin typeface="Network Rail Sans" panose="02000000040000020004" pitchFamily="2" charset="0"/>
            </a:rPr>
            <a:t>NR RailHub </a:t>
          </a:r>
        </a:p>
      </dgm:t>
    </dgm:pt>
    <dgm:pt modelId="{D200FD81-D9EE-4C90-B61C-073FFB868284}" type="parTrans" cxnId="{C1E4E749-939B-4634-B131-04E6F78818F1}">
      <dgm:prSet/>
      <dgm:spPr/>
      <dgm:t>
        <a:bodyPr/>
        <a:lstStyle/>
        <a:p>
          <a:endParaRPr lang="en-GB" sz="2000"/>
        </a:p>
      </dgm:t>
    </dgm:pt>
    <dgm:pt modelId="{92DA8780-BC7C-485E-B35E-88AF4269DD7B}" type="sibTrans" cxnId="{C1E4E749-939B-4634-B131-04E6F78818F1}">
      <dgm:prSet/>
      <dgm:spPr/>
      <dgm:t>
        <a:bodyPr/>
        <a:lstStyle/>
        <a:p>
          <a:endParaRPr lang="en-GB" sz="2000"/>
        </a:p>
      </dgm:t>
    </dgm:pt>
    <dgm:pt modelId="{A21EBE3D-B2DA-41A2-95F2-C460DFF7DF9C}">
      <dgm:prSet phldrT="[Text]" custT="1"/>
      <dgm:spPr/>
      <dgm:t>
        <a:bodyPr/>
        <a:lstStyle/>
        <a:p>
          <a:r>
            <a:rPr lang="en-GB" sz="2000">
              <a:latin typeface="Network Rail Sans" panose="02000000040000020004" pitchFamily="2" charset="0"/>
            </a:rPr>
            <a:t>NR RailHub solution, live in 7 routes (rest by November)</a:t>
          </a:r>
        </a:p>
      </dgm:t>
    </dgm:pt>
    <dgm:pt modelId="{4CA29F5B-54C4-4FE2-B63C-06448857CBBA}" type="parTrans" cxnId="{2E1344EE-ACC7-4FA0-8391-DCC9DD42AC94}">
      <dgm:prSet/>
      <dgm:spPr/>
      <dgm:t>
        <a:bodyPr/>
        <a:lstStyle/>
        <a:p>
          <a:endParaRPr lang="en-GB" sz="2000"/>
        </a:p>
      </dgm:t>
    </dgm:pt>
    <dgm:pt modelId="{E0E8A49E-2B7C-4508-8D40-CF7AB056F9CF}" type="sibTrans" cxnId="{2E1344EE-ACC7-4FA0-8391-DCC9DD42AC94}">
      <dgm:prSet/>
      <dgm:spPr/>
      <dgm:t>
        <a:bodyPr/>
        <a:lstStyle/>
        <a:p>
          <a:endParaRPr lang="en-GB" sz="2000"/>
        </a:p>
      </dgm:t>
    </dgm:pt>
    <dgm:pt modelId="{12EA88EA-AF49-494B-B9B1-2A2B2ED7CDA1}">
      <dgm:prSet phldrT="[Text]" custT="1"/>
      <dgm:spPr/>
      <dgm:t>
        <a:bodyPr/>
        <a:lstStyle/>
        <a:p>
          <a:r>
            <a:rPr lang="en-GB" sz="2000">
              <a:latin typeface="Network Rail Sans" panose="02000000040000020004" pitchFamily="2" charset="0"/>
            </a:rPr>
            <a:t>Integrated planning, robust process, better data</a:t>
          </a:r>
        </a:p>
      </dgm:t>
    </dgm:pt>
    <dgm:pt modelId="{5B76BB1C-3DE9-4B27-A10E-6ED64168616C}" type="parTrans" cxnId="{81FABC87-12A4-4D10-A827-D8A94411CF65}">
      <dgm:prSet/>
      <dgm:spPr/>
      <dgm:t>
        <a:bodyPr/>
        <a:lstStyle/>
        <a:p>
          <a:endParaRPr lang="en-GB" sz="2000"/>
        </a:p>
      </dgm:t>
    </dgm:pt>
    <dgm:pt modelId="{632CC8F8-C90E-467D-B37F-E03D468AB5BB}" type="sibTrans" cxnId="{81FABC87-12A4-4D10-A827-D8A94411CF65}">
      <dgm:prSet/>
      <dgm:spPr/>
      <dgm:t>
        <a:bodyPr/>
        <a:lstStyle/>
        <a:p>
          <a:endParaRPr lang="en-GB" sz="2000"/>
        </a:p>
      </dgm:t>
    </dgm:pt>
    <dgm:pt modelId="{E6A773A4-4B27-4388-88A9-47DE940ACBA2}">
      <dgm:prSet phldrT="[Text]" custT="1"/>
      <dgm:spPr/>
      <dgm:t>
        <a:bodyPr/>
        <a:lstStyle/>
        <a:p>
          <a:r>
            <a:rPr lang="en-GB" sz="2000" b="0" u="none">
              <a:solidFill>
                <a:schemeClr val="tx1"/>
              </a:solidFill>
              <a:latin typeface="Network Rail Sans" panose="02000000040000020004" pitchFamily="2" charset="0"/>
            </a:rPr>
            <a:t>Every route has a RAG access register</a:t>
          </a:r>
          <a:endParaRPr lang="en-GB" sz="2000" b="1" u="sng">
            <a:solidFill>
              <a:srgbClr val="FF0000"/>
            </a:solidFill>
            <a:latin typeface="Network Rail Sans" panose="02000000040000020004" pitchFamily="2" charset="0"/>
          </a:endParaRPr>
        </a:p>
      </dgm:t>
    </dgm:pt>
    <dgm:pt modelId="{87D8033B-5B38-4D98-84A1-E587BE4F3E10}" type="parTrans" cxnId="{DE1201A4-7647-425A-AA23-4F26C37777E1}">
      <dgm:prSet/>
      <dgm:spPr/>
      <dgm:t>
        <a:bodyPr/>
        <a:lstStyle/>
        <a:p>
          <a:endParaRPr lang="en-GB" sz="2000"/>
        </a:p>
      </dgm:t>
    </dgm:pt>
    <dgm:pt modelId="{56865E44-F459-4DF6-B199-A12BB28069A6}" type="sibTrans" cxnId="{DE1201A4-7647-425A-AA23-4F26C37777E1}">
      <dgm:prSet/>
      <dgm:spPr/>
      <dgm:t>
        <a:bodyPr/>
        <a:lstStyle/>
        <a:p>
          <a:endParaRPr lang="en-GB" sz="2000"/>
        </a:p>
      </dgm:t>
    </dgm:pt>
    <dgm:pt modelId="{FAC92DD1-3D10-4977-891F-4DC120D4E4FB}">
      <dgm:prSet phldrT="[Text]" custT="1"/>
      <dgm:spPr/>
      <dgm:t>
        <a:bodyPr/>
        <a:lstStyle/>
        <a:p>
          <a:r>
            <a:rPr lang="en-GB" sz="2000" b="1">
              <a:latin typeface="Network Rail Sans" panose="02000000040000020004" pitchFamily="2" charset="0"/>
            </a:rPr>
            <a:t>Boots off Ballast</a:t>
          </a:r>
        </a:p>
      </dgm:t>
    </dgm:pt>
    <dgm:pt modelId="{FCBF7259-66D6-45AC-B76C-1D794A08E2B8}" type="parTrans" cxnId="{FF4AB523-83E8-4BA5-A394-8BF1FE6B07E0}">
      <dgm:prSet/>
      <dgm:spPr/>
      <dgm:t>
        <a:bodyPr/>
        <a:lstStyle/>
        <a:p>
          <a:endParaRPr lang="en-GB" sz="2000"/>
        </a:p>
      </dgm:t>
    </dgm:pt>
    <dgm:pt modelId="{EFD549DF-6EBD-48D6-BDCE-DB99E8E728E2}" type="sibTrans" cxnId="{FF4AB523-83E8-4BA5-A394-8BF1FE6B07E0}">
      <dgm:prSet/>
      <dgm:spPr/>
      <dgm:t>
        <a:bodyPr/>
        <a:lstStyle/>
        <a:p>
          <a:endParaRPr lang="en-GB" sz="2000"/>
        </a:p>
      </dgm:t>
    </dgm:pt>
    <dgm:pt modelId="{2A4EA9CD-8E00-4CCB-9394-7909F3DA68F8}">
      <dgm:prSet phldrT="[Text]" custT="1"/>
      <dgm:spPr/>
      <dgm:t>
        <a:bodyPr/>
        <a:lstStyle/>
        <a:p>
          <a:endParaRPr lang="en-GB" sz="2000" kern="1200">
            <a:latin typeface="Network Rail Sans" panose="02000000040000020004" pitchFamily="2" charset="0"/>
          </a:endParaRPr>
        </a:p>
      </dgm:t>
    </dgm:pt>
    <dgm:pt modelId="{1DB31676-44AB-4D80-83BF-9A6032ABB643}" type="parTrans" cxnId="{B2EBDF70-ADAA-4F39-9B58-D6D8CD724887}">
      <dgm:prSet/>
      <dgm:spPr/>
      <dgm:t>
        <a:bodyPr/>
        <a:lstStyle/>
        <a:p>
          <a:endParaRPr lang="en-GB" sz="2000"/>
        </a:p>
      </dgm:t>
    </dgm:pt>
    <dgm:pt modelId="{00927EBA-A007-44CC-A6B7-9FC8DB5508F3}" type="sibTrans" cxnId="{B2EBDF70-ADAA-4F39-9B58-D6D8CD724887}">
      <dgm:prSet/>
      <dgm:spPr/>
      <dgm:t>
        <a:bodyPr/>
        <a:lstStyle/>
        <a:p>
          <a:endParaRPr lang="en-GB" sz="2000"/>
        </a:p>
      </dgm:t>
    </dgm:pt>
    <dgm:pt modelId="{AB086161-A84B-44F0-A48A-1F87A91D32F5}">
      <dgm:prSet phldrT="[Text]" custT="1"/>
      <dgm:spPr/>
      <dgm:t>
        <a:bodyPr/>
        <a:lstStyle/>
        <a:p>
          <a:r>
            <a:rPr lang="en-GB" sz="2000" kern="1200">
              <a:latin typeface="Network Rail Sans" panose="02000000040000020004" pitchFamily="2" charset="0"/>
            </a:rPr>
            <a:t>PLPR live coverage up from </a:t>
          </a:r>
          <a:r>
            <a:rPr lang="en-GB" sz="2000" b="1" u="sng" kern="1200">
              <a:solidFill>
                <a:srgbClr val="FF0000"/>
              </a:solidFill>
              <a:latin typeface="Network Rail Sans" panose="02000000040000020004" pitchFamily="2" charset="0"/>
            </a:rPr>
            <a:t>62% </a:t>
          </a:r>
          <a:r>
            <a:rPr lang="en-GB" sz="2000" kern="1200">
              <a:latin typeface="Network Rail Sans" panose="02000000040000020004" pitchFamily="2" charset="0"/>
            </a:rPr>
            <a:t>to </a:t>
          </a:r>
          <a:r>
            <a:rPr lang="en-GB" sz="2000" b="1" u="sng" kern="1200">
              <a:solidFill>
                <a:srgbClr val="FF0000"/>
              </a:solidFill>
              <a:latin typeface="Network Rail Sans" panose="02000000040000020004" pitchFamily="2" charset="0"/>
            </a:rPr>
            <a:t>89% - 1.2m</a:t>
          </a:r>
          <a:r>
            <a:rPr lang="en-GB" sz="2000" kern="1200">
              <a:latin typeface="Network Rail Sans" panose="02000000040000020004" pitchFamily="2" charset="0"/>
            </a:rPr>
            <a:t> work orders safer.</a:t>
          </a:r>
        </a:p>
      </dgm:t>
    </dgm:pt>
    <dgm:pt modelId="{A85FCE02-CDCB-40A0-8026-D84F4E9C3826}" type="parTrans" cxnId="{E90D07A3-39E0-4FFC-A8A7-6D07999076FB}">
      <dgm:prSet/>
      <dgm:spPr/>
      <dgm:t>
        <a:bodyPr/>
        <a:lstStyle/>
        <a:p>
          <a:endParaRPr lang="en-GB" sz="2000"/>
        </a:p>
      </dgm:t>
    </dgm:pt>
    <dgm:pt modelId="{7F46661B-C3BF-4B8D-872E-E50E22AF7F89}" type="sibTrans" cxnId="{E90D07A3-39E0-4FFC-A8A7-6D07999076FB}">
      <dgm:prSet/>
      <dgm:spPr/>
      <dgm:t>
        <a:bodyPr/>
        <a:lstStyle/>
        <a:p>
          <a:endParaRPr lang="en-GB" sz="2000"/>
        </a:p>
      </dgm:t>
    </dgm:pt>
    <dgm:pt modelId="{081AD55D-904C-48CE-911E-71AFE7E619E4}">
      <dgm:prSet phldrT="[Text]" custT="1"/>
      <dgm:spPr/>
      <dgm:t>
        <a:bodyPr/>
        <a:lstStyle/>
        <a:p>
          <a:r>
            <a:rPr lang="en-GB" sz="2000" kern="1200">
              <a:latin typeface="Network Rail Sans" panose="02000000040000020004" pitchFamily="2" charset="0"/>
            </a:rPr>
            <a:t>Eddy Current live coverage up from </a:t>
          </a:r>
          <a:r>
            <a:rPr lang="en-GB" sz="2000" b="1" u="sng" kern="1200">
              <a:solidFill>
                <a:srgbClr val="FF0000"/>
              </a:solidFill>
              <a:latin typeface="Network Rail Sans" panose="02000000040000020004" pitchFamily="2" charset="0"/>
            </a:rPr>
            <a:t>67% </a:t>
          </a:r>
          <a:r>
            <a:rPr lang="en-GB" sz="2000" kern="1200">
              <a:latin typeface="Network Rail Sans" panose="02000000040000020004" pitchFamily="2" charset="0"/>
            </a:rPr>
            <a:t>to </a:t>
          </a:r>
          <a:r>
            <a:rPr lang="en-GB" sz="2000" b="1" u="sng" kern="1200">
              <a:solidFill>
                <a:srgbClr val="FF0000"/>
              </a:solidFill>
              <a:latin typeface="Network Rail Sans" panose="02000000040000020004" pitchFamily="2" charset="0"/>
            </a:rPr>
            <a:t>77% </a:t>
          </a:r>
          <a:r>
            <a:rPr lang="en-GB" sz="2000" kern="1200">
              <a:latin typeface="Network Rail Sans" panose="02000000040000020004" pitchFamily="2" charset="0"/>
            </a:rPr>
            <a:t>- </a:t>
          </a:r>
          <a:r>
            <a:rPr lang="en-GB" sz="2000" b="1" u="sng" kern="1200">
              <a:solidFill>
                <a:srgbClr val="FF0000"/>
              </a:solidFill>
              <a:latin typeface="Network Rail Sans" panose="02000000040000020004" pitchFamily="2" charset="0"/>
            </a:rPr>
            <a:t>1.2m</a:t>
          </a:r>
          <a:r>
            <a:rPr lang="en-GB" sz="2000" kern="1200">
              <a:latin typeface="Network Rail Sans" panose="02000000040000020004" pitchFamily="2" charset="0"/>
            </a:rPr>
            <a:t> work orders safer.</a:t>
          </a:r>
        </a:p>
      </dgm:t>
    </dgm:pt>
    <dgm:pt modelId="{CF9D361E-B93F-48FD-8F75-970A729E2096}" type="parTrans" cxnId="{7786C7B4-ECB3-47AD-B8A1-4948D2D484C1}">
      <dgm:prSet/>
      <dgm:spPr/>
      <dgm:t>
        <a:bodyPr/>
        <a:lstStyle/>
        <a:p>
          <a:endParaRPr lang="en-GB" sz="2000"/>
        </a:p>
      </dgm:t>
    </dgm:pt>
    <dgm:pt modelId="{8F83FABF-B9E0-4C4E-952C-F21B41DA3A11}" type="sibTrans" cxnId="{7786C7B4-ECB3-47AD-B8A1-4948D2D484C1}">
      <dgm:prSet/>
      <dgm:spPr/>
      <dgm:t>
        <a:bodyPr/>
        <a:lstStyle/>
        <a:p>
          <a:endParaRPr lang="en-GB" sz="2000"/>
        </a:p>
      </dgm:t>
    </dgm:pt>
    <dgm:pt modelId="{AD2B4B7D-0ED3-4536-BC95-DE2D67CB828B}">
      <dgm:prSet phldrT="[Text]" custT="1"/>
      <dgm:spPr/>
      <dgm:t>
        <a:bodyPr/>
        <a:lstStyle/>
        <a:p>
          <a:r>
            <a:rPr lang="en-GB" sz="2000" kern="1200">
              <a:latin typeface="Network Rail Sans" panose="02000000040000020004" pitchFamily="2" charset="0"/>
            </a:rPr>
            <a:t>Drone trials to undertake survey and inspection work </a:t>
          </a:r>
        </a:p>
      </dgm:t>
    </dgm:pt>
    <dgm:pt modelId="{A63BB712-6F75-4176-8AD6-8150E628DB51}" type="parTrans" cxnId="{B07CEA41-B0BB-4BE4-94B1-29B9AB7EFC48}">
      <dgm:prSet/>
      <dgm:spPr/>
      <dgm:t>
        <a:bodyPr/>
        <a:lstStyle/>
        <a:p>
          <a:endParaRPr lang="en-GB" sz="2000"/>
        </a:p>
      </dgm:t>
    </dgm:pt>
    <dgm:pt modelId="{B38385F2-DB68-4CB9-9CDD-62A3B05BD56C}" type="sibTrans" cxnId="{B07CEA41-B0BB-4BE4-94B1-29B9AB7EFC48}">
      <dgm:prSet/>
      <dgm:spPr/>
      <dgm:t>
        <a:bodyPr/>
        <a:lstStyle/>
        <a:p>
          <a:endParaRPr lang="en-GB" sz="2000"/>
        </a:p>
      </dgm:t>
    </dgm:pt>
    <dgm:pt modelId="{51DD8057-05ED-4DF9-8EDC-1FB816251016}">
      <dgm:prSet phldrT="[Text]" custT="1"/>
      <dgm:spPr/>
      <dgm:t>
        <a:bodyPr/>
        <a:lstStyle/>
        <a:p>
          <a:endParaRPr lang="en-GB" sz="2000" kern="1200">
            <a:latin typeface="Network Rail Sans" panose="02000000040000020004" pitchFamily="2" charset="0"/>
          </a:endParaRPr>
        </a:p>
      </dgm:t>
    </dgm:pt>
    <dgm:pt modelId="{84B20AEA-40AA-4E5E-971C-22AA66EB1D78}" type="parTrans" cxnId="{9A1BB1BD-B6F6-4A90-BFED-3AE825738F31}">
      <dgm:prSet/>
      <dgm:spPr/>
      <dgm:t>
        <a:bodyPr/>
        <a:lstStyle/>
        <a:p>
          <a:endParaRPr lang="en-GB" sz="2000"/>
        </a:p>
      </dgm:t>
    </dgm:pt>
    <dgm:pt modelId="{6CD339B6-9465-45E7-99A3-216671591689}" type="sibTrans" cxnId="{9A1BB1BD-B6F6-4A90-BFED-3AE825738F31}">
      <dgm:prSet/>
      <dgm:spPr/>
      <dgm:t>
        <a:bodyPr/>
        <a:lstStyle/>
        <a:p>
          <a:endParaRPr lang="en-GB" sz="2000"/>
        </a:p>
      </dgm:t>
    </dgm:pt>
    <dgm:pt modelId="{C059BC2E-E839-40B8-86ED-B269DF680B16}">
      <dgm:prSet phldrT="[Text]" custT="1"/>
      <dgm:spPr/>
      <dgm:t>
        <a:bodyPr/>
        <a:lstStyle/>
        <a:p>
          <a:r>
            <a:rPr lang="en-GB" sz="2000">
              <a:latin typeface="Network Rail Sans" panose="02000000040000020004" pitchFamily="2" charset="0"/>
            </a:rPr>
            <a:t>Site of work protection to protect work groups when additional protection is not available.</a:t>
          </a:r>
        </a:p>
      </dgm:t>
    </dgm:pt>
    <dgm:pt modelId="{3FD0A5CD-0B0A-47BC-86D1-FD389A30BF71}" type="parTrans" cxnId="{02EDAAA9-4607-4552-948F-92F706BD73D7}">
      <dgm:prSet/>
      <dgm:spPr/>
      <dgm:t>
        <a:bodyPr/>
        <a:lstStyle/>
        <a:p>
          <a:endParaRPr lang="en-GB" sz="2000"/>
        </a:p>
      </dgm:t>
    </dgm:pt>
    <dgm:pt modelId="{10C7C41D-14B7-4E1D-9661-3BED4B37B453}" type="sibTrans" cxnId="{02EDAAA9-4607-4552-948F-92F706BD73D7}">
      <dgm:prSet/>
      <dgm:spPr/>
      <dgm:t>
        <a:bodyPr/>
        <a:lstStyle/>
        <a:p>
          <a:endParaRPr lang="en-GB" sz="2000"/>
        </a:p>
      </dgm:t>
    </dgm:pt>
    <dgm:pt modelId="{980FB59D-9F99-4BC8-84CB-DA2B94ECF828}">
      <dgm:prSet phldrT="[Text]" custT="1"/>
      <dgm:spPr/>
      <dgm:t>
        <a:bodyPr/>
        <a:lstStyle/>
        <a:p>
          <a:r>
            <a:rPr lang="en-GB" sz="2000">
              <a:latin typeface="Network Rail Sans" panose="02000000040000020004" pitchFamily="2" charset="0"/>
            </a:rPr>
            <a:t>Understand signaller workload</a:t>
          </a:r>
        </a:p>
      </dgm:t>
    </dgm:pt>
    <dgm:pt modelId="{F97B2793-291C-4936-94B5-C92DF530D8B7}" type="parTrans" cxnId="{B777D1AD-E749-4875-969B-34EEC43F11E2}">
      <dgm:prSet/>
      <dgm:spPr/>
      <dgm:t>
        <a:bodyPr/>
        <a:lstStyle/>
        <a:p>
          <a:endParaRPr lang="en-GB" sz="2000"/>
        </a:p>
      </dgm:t>
    </dgm:pt>
    <dgm:pt modelId="{6973B402-248F-4FAB-8EEB-72886DAD3740}" type="sibTrans" cxnId="{B777D1AD-E749-4875-969B-34EEC43F11E2}">
      <dgm:prSet/>
      <dgm:spPr/>
      <dgm:t>
        <a:bodyPr/>
        <a:lstStyle/>
        <a:p>
          <a:endParaRPr lang="en-GB" sz="2000"/>
        </a:p>
      </dgm:t>
    </dgm:pt>
    <dgm:pt modelId="{BF818C6F-828C-44A9-A142-28F75F8C7288}">
      <dgm:prSet phldrT="[Text]" custT="1"/>
      <dgm:spPr/>
      <dgm:t>
        <a:bodyPr/>
        <a:lstStyle/>
        <a:p>
          <a:r>
            <a:rPr lang="en-GB" sz="2000" b="1" u="sng" kern="1200">
              <a:solidFill>
                <a:srgbClr val="FF0000"/>
              </a:solidFill>
              <a:latin typeface="Network Rail Sans" panose="02000000040000020004" pitchFamily="2" charset="0"/>
              <a:ea typeface="+mn-ea"/>
              <a:cs typeface="+mn-cs"/>
            </a:rPr>
            <a:t>500 miles </a:t>
          </a:r>
          <a:r>
            <a:rPr lang="en-GB" sz="2000" kern="1200">
              <a:latin typeface="Network Rail Sans" panose="02000000040000020004" pitchFamily="2" charset="0"/>
            </a:rPr>
            <a:t>of safe access to assets - </a:t>
          </a:r>
          <a:r>
            <a:rPr lang="en-GB" sz="2000" b="1" u="sng" kern="1200">
              <a:solidFill>
                <a:srgbClr val="FF0000"/>
              </a:solidFill>
              <a:latin typeface="Network Rail Sans" panose="02000000040000020004" pitchFamily="2" charset="0"/>
            </a:rPr>
            <a:t>4298</a:t>
          </a:r>
          <a:r>
            <a:rPr lang="en-GB" sz="2000" kern="1200">
              <a:latin typeface="Network Rail Sans" panose="02000000040000020004" pitchFamily="2" charset="0"/>
            </a:rPr>
            <a:t> walkways in Ellipse.</a:t>
          </a:r>
        </a:p>
      </dgm:t>
    </dgm:pt>
    <dgm:pt modelId="{BD80B7DB-CD08-4810-BED9-C20BA9ACDD30}" type="parTrans" cxnId="{9013DBA4-768A-4641-B770-AB1C0890C9C5}">
      <dgm:prSet/>
      <dgm:spPr/>
      <dgm:t>
        <a:bodyPr/>
        <a:lstStyle/>
        <a:p>
          <a:endParaRPr lang="en-GB"/>
        </a:p>
      </dgm:t>
    </dgm:pt>
    <dgm:pt modelId="{0878A753-562B-4C2A-BC82-A0807CC03151}" type="sibTrans" cxnId="{9013DBA4-768A-4641-B770-AB1C0890C9C5}">
      <dgm:prSet/>
      <dgm:spPr/>
      <dgm:t>
        <a:bodyPr/>
        <a:lstStyle/>
        <a:p>
          <a:endParaRPr lang="en-GB"/>
        </a:p>
      </dgm:t>
    </dgm:pt>
    <dgm:pt modelId="{6C342DD8-2F11-46EB-9B9D-27F7CAB6FFF0}" type="pres">
      <dgm:prSet presAssocID="{23CDA32F-E3EE-4EE4-BAD1-B07EB4976F09}" presName="linearFlow" presStyleCnt="0">
        <dgm:presLayoutVars>
          <dgm:dir/>
          <dgm:animLvl val="lvl"/>
          <dgm:resizeHandles val="exact"/>
        </dgm:presLayoutVars>
      </dgm:prSet>
      <dgm:spPr/>
    </dgm:pt>
    <dgm:pt modelId="{2E5EBF02-30E5-4606-B2C8-E5F6288F6899}" type="pres">
      <dgm:prSet presAssocID="{6B6FA66E-3D0A-46C9-916C-86A30B8A1063}" presName="composite" presStyleCnt="0"/>
      <dgm:spPr/>
    </dgm:pt>
    <dgm:pt modelId="{2D58A50C-25BB-4B9C-9165-EFACD04EA35F}" type="pres">
      <dgm:prSet presAssocID="{6B6FA66E-3D0A-46C9-916C-86A30B8A1063}" presName="parentText" presStyleLbl="alignNode1" presStyleIdx="0" presStyleCnt="5">
        <dgm:presLayoutVars>
          <dgm:chMax val="1"/>
          <dgm:bulletEnabled val="1"/>
        </dgm:presLayoutVars>
      </dgm:prSet>
      <dgm:spPr/>
    </dgm:pt>
    <dgm:pt modelId="{71364873-CC14-4665-8840-A321DBB6B3B9}" type="pres">
      <dgm:prSet presAssocID="{6B6FA66E-3D0A-46C9-916C-86A30B8A1063}" presName="descendantText" presStyleLbl="alignAcc1" presStyleIdx="0" presStyleCnt="5">
        <dgm:presLayoutVars>
          <dgm:bulletEnabled val="1"/>
        </dgm:presLayoutVars>
      </dgm:prSet>
      <dgm:spPr/>
    </dgm:pt>
    <dgm:pt modelId="{3B7E7575-C8A2-4458-9F96-08BA3B85CD6C}" type="pres">
      <dgm:prSet presAssocID="{FFE41E4E-2D9C-4AC4-8894-4A27EFA1846F}" presName="sp" presStyleCnt="0"/>
      <dgm:spPr/>
    </dgm:pt>
    <dgm:pt modelId="{58E1E5EF-53FA-4F76-BACB-A74267ED9BAC}" type="pres">
      <dgm:prSet presAssocID="{CFA1C5DB-BDB1-4572-BEC2-7374FB1DB78D}" presName="composite" presStyleCnt="0"/>
      <dgm:spPr/>
    </dgm:pt>
    <dgm:pt modelId="{BDC53B53-4ADC-4A9D-AA58-6C9EBD761D0A}" type="pres">
      <dgm:prSet presAssocID="{CFA1C5DB-BDB1-4572-BEC2-7374FB1DB78D}" presName="parentText" presStyleLbl="alignNode1" presStyleIdx="1" presStyleCnt="5">
        <dgm:presLayoutVars>
          <dgm:chMax val="1"/>
          <dgm:bulletEnabled val="1"/>
        </dgm:presLayoutVars>
      </dgm:prSet>
      <dgm:spPr/>
    </dgm:pt>
    <dgm:pt modelId="{1D811141-0423-4EF7-8D82-83450D573761}" type="pres">
      <dgm:prSet presAssocID="{CFA1C5DB-BDB1-4572-BEC2-7374FB1DB78D}" presName="descendantText" presStyleLbl="alignAcc1" presStyleIdx="1" presStyleCnt="5" custScaleY="116111">
        <dgm:presLayoutVars>
          <dgm:bulletEnabled val="1"/>
        </dgm:presLayoutVars>
      </dgm:prSet>
      <dgm:spPr/>
    </dgm:pt>
    <dgm:pt modelId="{BBE452CD-85B9-4324-86EC-F4FBC9B317AF}" type="pres">
      <dgm:prSet presAssocID="{8B963AB1-B294-49C9-81CA-7ECA78CF0ABF}" presName="sp" presStyleCnt="0"/>
      <dgm:spPr/>
    </dgm:pt>
    <dgm:pt modelId="{31B287A8-BE7B-4925-ACDE-2A0BD5C2B477}" type="pres">
      <dgm:prSet presAssocID="{628CD168-72CC-4D93-B63E-2253C195E972}" presName="composite" presStyleCnt="0"/>
      <dgm:spPr/>
    </dgm:pt>
    <dgm:pt modelId="{AA143E81-ACFE-46C4-B11F-50F22206AEB8}" type="pres">
      <dgm:prSet presAssocID="{628CD168-72CC-4D93-B63E-2253C195E972}" presName="parentText" presStyleLbl="alignNode1" presStyleIdx="2" presStyleCnt="5">
        <dgm:presLayoutVars>
          <dgm:chMax val="1"/>
          <dgm:bulletEnabled val="1"/>
        </dgm:presLayoutVars>
      </dgm:prSet>
      <dgm:spPr/>
    </dgm:pt>
    <dgm:pt modelId="{61DC18E6-F250-44D6-AF95-3D6B1C57A879}" type="pres">
      <dgm:prSet presAssocID="{628CD168-72CC-4D93-B63E-2253C195E972}" presName="descendantText" presStyleLbl="alignAcc1" presStyleIdx="2" presStyleCnt="5" custScaleY="122884">
        <dgm:presLayoutVars>
          <dgm:bulletEnabled val="1"/>
        </dgm:presLayoutVars>
      </dgm:prSet>
      <dgm:spPr/>
    </dgm:pt>
    <dgm:pt modelId="{4D2D4FCA-2A4E-40B1-A48B-07AF9C95558A}" type="pres">
      <dgm:prSet presAssocID="{CAAAE367-1931-4842-A49F-438295DB9953}" presName="sp" presStyleCnt="0"/>
      <dgm:spPr/>
    </dgm:pt>
    <dgm:pt modelId="{DC423B81-E928-4B4C-896E-A52E322FA15B}" type="pres">
      <dgm:prSet presAssocID="{9B6E4006-1B54-44A3-BD0B-FEFDFBFC37C7}" presName="composite" presStyleCnt="0"/>
      <dgm:spPr/>
    </dgm:pt>
    <dgm:pt modelId="{19D5B64D-489A-4C33-B2C4-8941109AA98A}" type="pres">
      <dgm:prSet presAssocID="{9B6E4006-1B54-44A3-BD0B-FEFDFBFC37C7}" presName="parentText" presStyleLbl="alignNode1" presStyleIdx="3" presStyleCnt="5">
        <dgm:presLayoutVars>
          <dgm:chMax val="1"/>
          <dgm:bulletEnabled val="1"/>
        </dgm:presLayoutVars>
      </dgm:prSet>
      <dgm:spPr/>
    </dgm:pt>
    <dgm:pt modelId="{214A1709-1C09-4AD1-A232-F809542C36F0}" type="pres">
      <dgm:prSet presAssocID="{9B6E4006-1B54-44A3-BD0B-FEFDFBFC37C7}" presName="descendantText" presStyleLbl="alignAcc1" presStyleIdx="3" presStyleCnt="5">
        <dgm:presLayoutVars>
          <dgm:bulletEnabled val="1"/>
        </dgm:presLayoutVars>
      </dgm:prSet>
      <dgm:spPr/>
    </dgm:pt>
    <dgm:pt modelId="{45C0DC56-69F2-49A8-8B5F-46D859FE20B8}" type="pres">
      <dgm:prSet presAssocID="{92DA8780-BC7C-485E-B35E-88AF4269DD7B}" presName="sp" presStyleCnt="0"/>
      <dgm:spPr/>
    </dgm:pt>
    <dgm:pt modelId="{13BF7A85-F009-46B2-84B8-A2270D8A4AA2}" type="pres">
      <dgm:prSet presAssocID="{FAC92DD1-3D10-4977-891F-4DC120D4E4FB}" presName="composite" presStyleCnt="0"/>
      <dgm:spPr/>
    </dgm:pt>
    <dgm:pt modelId="{6DB88E1C-D8A3-4EC9-B0FD-006C3E682CCC}" type="pres">
      <dgm:prSet presAssocID="{FAC92DD1-3D10-4977-891F-4DC120D4E4FB}" presName="parentText" presStyleLbl="alignNode1" presStyleIdx="4" presStyleCnt="5">
        <dgm:presLayoutVars>
          <dgm:chMax val="1"/>
          <dgm:bulletEnabled val="1"/>
        </dgm:presLayoutVars>
      </dgm:prSet>
      <dgm:spPr/>
    </dgm:pt>
    <dgm:pt modelId="{FBDD7BB0-E8D9-43BF-A83E-70E752F8205D}" type="pres">
      <dgm:prSet presAssocID="{FAC92DD1-3D10-4977-891F-4DC120D4E4FB}" presName="descendantText" presStyleLbl="alignAcc1" presStyleIdx="4" presStyleCnt="5" custScaleY="169806" custLinFactNeighborX="0" custLinFactNeighborY="-149">
        <dgm:presLayoutVars>
          <dgm:bulletEnabled val="1"/>
        </dgm:presLayoutVars>
      </dgm:prSet>
      <dgm:spPr/>
    </dgm:pt>
  </dgm:ptLst>
  <dgm:cxnLst>
    <dgm:cxn modelId="{03921602-E7AB-44F7-A019-C28B168C9CF9}" type="presOf" srcId="{6B6FA66E-3D0A-46C9-916C-86A30B8A1063}" destId="{2D58A50C-25BB-4B9C-9165-EFACD04EA35F}" srcOrd="0" destOrd="0" presId="urn:microsoft.com/office/officeart/2005/8/layout/chevron2"/>
    <dgm:cxn modelId="{3B731604-126E-4ABE-BC45-0323A35F9FDA}" type="presOf" srcId="{8C51229E-D4ED-41A8-8836-2CA01DB8D6DE}" destId="{61DC18E6-F250-44D6-AF95-3D6B1C57A879}" srcOrd="0" destOrd="1" presId="urn:microsoft.com/office/officeart/2005/8/layout/chevron2"/>
    <dgm:cxn modelId="{C41D8005-8D6E-429A-814F-15CD2C06B1C9}" type="presOf" srcId="{AD2B4B7D-0ED3-4536-BC95-DE2D67CB828B}" destId="{FBDD7BB0-E8D9-43BF-A83E-70E752F8205D}" srcOrd="0" destOrd="4" presId="urn:microsoft.com/office/officeart/2005/8/layout/chevron2"/>
    <dgm:cxn modelId="{92DD670C-D40F-4AA5-A5D6-38D64AD8F954}" type="presOf" srcId="{51DD8057-05ED-4DF9-8EDC-1FB816251016}" destId="{FBDD7BB0-E8D9-43BF-A83E-70E752F8205D}" srcOrd="0" destOrd="5" presId="urn:microsoft.com/office/officeart/2005/8/layout/chevron2"/>
    <dgm:cxn modelId="{4B74FD21-3E92-4DAB-BCEB-22AC7788F709}" type="presOf" srcId="{C059BC2E-E839-40B8-86ED-B269DF680B16}" destId="{61DC18E6-F250-44D6-AF95-3D6B1C57A879}" srcOrd="0" destOrd="2" presId="urn:microsoft.com/office/officeart/2005/8/layout/chevron2"/>
    <dgm:cxn modelId="{FF4AB523-83E8-4BA5-A394-8BF1FE6B07E0}" srcId="{23CDA32F-E3EE-4EE4-BAD1-B07EB4976F09}" destId="{FAC92DD1-3D10-4977-891F-4DC120D4E4FB}" srcOrd="4" destOrd="0" parTransId="{FCBF7259-66D6-45AC-B76C-1D794A08E2B8}" sibTransId="{EFD549DF-6EBD-48D6-BDCE-DB99E8E728E2}"/>
    <dgm:cxn modelId="{B07CEA41-B0BB-4BE4-94B1-29B9AB7EFC48}" srcId="{FAC92DD1-3D10-4977-891F-4DC120D4E4FB}" destId="{AD2B4B7D-0ED3-4536-BC95-DE2D67CB828B}" srcOrd="4" destOrd="0" parTransId="{A63BB712-6F75-4176-8AD6-8150E628DB51}" sibTransId="{B38385F2-DB68-4CB9-9CDD-62A3B05BD56C}"/>
    <dgm:cxn modelId="{6BB9AD62-DB9C-4BD3-957F-6DACB9988754}" type="presOf" srcId="{12EA88EA-AF49-494B-B9B1-2A2B2ED7CDA1}" destId="{214A1709-1C09-4AD1-A232-F809542C36F0}" srcOrd="0" destOrd="1" presId="urn:microsoft.com/office/officeart/2005/8/layout/chevron2"/>
    <dgm:cxn modelId="{FEE4C464-2956-4739-ACC5-C7E7A947FA42}" type="presOf" srcId="{BF818C6F-828C-44A9-A142-28F75F8C7288}" destId="{FBDD7BB0-E8D9-43BF-A83E-70E752F8205D}" srcOrd="0" destOrd="3" presId="urn:microsoft.com/office/officeart/2005/8/layout/chevron2"/>
    <dgm:cxn modelId="{99947746-E3FC-4006-9A86-E18D939EBEC8}" srcId="{CFA1C5DB-BDB1-4572-BEC2-7374FB1DB78D}" destId="{6D484C6B-5B17-4C3E-9FFC-5C6E0CBBE83E}" srcOrd="0" destOrd="0" parTransId="{936C4874-B089-443E-B70C-9009DF573EA9}" sibTransId="{B8FBB977-297E-4934-AA7E-8E0BCADBD379}"/>
    <dgm:cxn modelId="{C1E4E749-939B-4634-B131-04E6F78818F1}" srcId="{23CDA32F-E3EE-4EE4-BAD1-B07EB4976F09}" destId="{9B6E4006-1B54-44A3-BD0B-FEFDFBFC37C7}" srcOrd="3" destOrd="0" parTransId="{D200FD81-D9EE-4C90-B61C-073FFB868284}" sibTransId="{92DA8780-BC7C-485E-B35E-88AF4269DD7B}"/>
    <dgm:cxn modelId="{B2EBDF70-ADAA-4F39-9B58-D6D8CD724887}" srcId="{FAC92DD1-3D10-4977-891F-4DC120D4E4FB}" destId="{2A4EA9CD-8E00-4CCB-9394-7909F3DA68F8}" srcOrd="0" destOrd="0" parTransId="{1DB31676-44AB-4D80-83BF-9A6032ABB643}" sibTransId="{00927EBA-A007-44CC-A6B7-9FC8DB5508F3}"/>
    <dgm:cxn modelId="{EA6B7674-96D6-431D-9406-E87D83898B0A}" srcId="{CFA1C5DB-BDB1-4572-BEC2-7374FB1DB78D}" destId="{FDD1208C-D474-4ADE-8857-9BCC3727E734}" srcOrd="1" destOrd="0" parTransId="{9B88B881-6EC7-4027-B6FE-6F731380A612}" sibTransId="{D16A09D8-9484-4716-A9EC-5BB099CA654F}"/>
    <dgm:cxn modelId="{78806A75-F73F-403D-9327-0FD23FB791F2}" srcId="{23CDA32F-E3EE-4EE4-BAD1-B07EB4976F09}" destId="{CFA1C5DB-BDB1-4572-BEC2-7374FB1DB78D}" srcOrd="1" destOrd="0" parTransId="{BE4A5E87-6BB9-4D46-AE10-9DFDD01990D6}" sibTransId="{8B963AB1-B294-49C9-81CA-7ECA78CF0ABF}"/>
    <dgm:cxn modelId="{81FABC87-12A4-4D10-A827-D8A94411CF65}" srcId="{9B6E4006-1B54-44A3-BD0B-FEFDFBFC37C7}" destId="{12EA88EA-AF49-494B-B9B1-2A2B2ED7CDA1}" srcOrd="1" destOrd="0" parTransId="{5B76BB1C-3DE9-4B27-A10E-6ED64168616C}" sibTransId="{632CC8F8-C90E-467D-B37F-E03D468AB5BB}"/>
    <dgm:cxn modelId="{5625358B-7458-47A3-A17F-D085ADE82D08}" type="presOf" srcId="{FDD1208C-D474-4ADE-8857-9BCC3727E734}" destId="{1D811141-0423-4EF7-8D82-83450D573761}" srcOrd="0" destOrd="1" presId="urn:microsoft.com/office/officeart/2005/8/layout/chevron2"/>
    <dgm:cxn modelId="{949CFA93-7AC7-4209-AFDA-A989AF724F58}" type="presOf" srcId="{E6A773A4-4B27-4388-88A9-47DE940ACBA2}" destId="{1D811141-0423-4EF7-8D82-83450D573761}" srcOrd="0" destOrd="2" presId="urn:microsoft.com/office/officeart/2005/8/layout/chevron2"/>
    <dgm:cxn modelId="{C118D59B-688C-4ED0-858E-B4FF92073F84}" type="presOf" srcId="{CFA1C5DB-BDB1-4572-BEC2-7374FB1DB78D}" destId="{BDC53B53-4ADC-4A9D-AA58-6C9EBD761D0A}" srcOrd="0" destOrd="0" presId="urn:microsoft.com/office/officeart/2005/8/layout/chevron2"/>
    <dgm:cxn modelId="{6E64869C-BE9C-45EC-BF9A-DAA836B5679A}" type="presOf" srcId="{081AD55D-904C-48CE-911E-71AFE7E619E4}" destId="{FBDD7BB0-E8D9-43BF-A83E-70E752F8205D}" srcOrd="0" destOrd="2" presId="urn:microsoft.com/office/officeart/2005/8/layout/chevron2"/>
    <dgm:cxn modelId="{8467F3A2-04A9-4915-B706-57BC043609A6}" type="presOf" srcId="{6D484C6B-5B17-4C3E-9FFC-5C6E0CBBE83E}" destId="{1D811141-0423-4EF7-8D82-83450D573761}" srcOrd="0" destOrd="0" presId="urn:microsoft.com/office/officeart/2005/8/layout/chevron2"/>
    <dgm:cxn modelId="{E90D07A3-39E0-4FFC-A8A7-6D07999076FB}" srcId="{FAC92DD1-3D10-4977-891F-4DC120D4E4FB}" destId="{AB086161-A84B-44F0-A48A-1F87A91D32F5}" srcOrd="1" destOrd="0" parTransId="{A85FCE02-CDCB-40A0-8026-D84F4E9C3826}" sibTransId="{7F46661B-C3BF-4B8D-872E-E50E22AF7F89}"/>
    <dgm:cxn modelId="{DE1201A4-7647-425A-AA23-4F26C37777E1}" srcId="{CFA1C5DB-BDB1-4572-BEC2-7374FB1DB78D}" destId="{E6A773A4-4B27-4388-88A9-47DE940ACBA2}" srcOrd="2" destOrd="0" parTransId="{87D8033B-5B38-4D98-84A1-E587BE4F3E10}" sibTransId="{56865E44-F459-4DF6-B199-A12BB28069A6}"/>
    <dgm:cxn modelId="{9013DBA4-768A-4641-B770-AB1C0890C9C5}" srcId="{FAC92DD1-3D10-4977-891F-4DC120D4E4FB}" destId="{BF818C6F-828C-44A9-A142-28F75F8C7288}" srcOrd="3" destOrd="0" parTransId="{BD80B7DB-CD08-4810-BED9-C20BA9ACDD30}" sibTransId="{0878A753-562B-4C2A-BC82-A0807CC03151}"/>
    <dgm:cxn modelId="{2E494BA8-045A-44EB-894E-CCAEBEE7F319}" srcId="{23CDA32F-E3EE-4EE4-BAD1-B07EB4976F09}" destId="{628CD168-72CC-4D93-B63E-2253C195E972}" srcOrd="2" destOrd="0" parTransId="{740A21DE-4A3A-4495-95C3-0B9F57A44018}" sibTransId="{CAAAE367-1931-4842-A49F-438295DB9953}"/>
    <dgm:cxn modelId="{6B7111A9-DF06-4CE6-944D-8DFFC5DC39BF}" type="presOf" srcId="{AB086161-A84B-44F0-A48A-1F87A91D32F5}" destId="{FBDD7BB0-E8D9-43BF-A83E-70E752F8205D}" srcOrd="0" destOrd="1" presId="urn:microsoft.com/office/officeart/2005/8/layout/chevron2"/>
    <dgm:cxn modelId="{02EDAAA9-4607-4552-948F-92F706BD73D7}" srcId="{628CD168-72CC-4D93-B63E-2253C195E972}" destId="{C059BC2E-E839-40B8-86ED-B269DF680B16}" srcOrd="2" destOrd="0" parTransId="{3FD0A5CD-0B0A-47BC-86D1-FD389A30BF71}" sibTransId="{10C7C41D-14B7-4E1D-9661-3BED4B37B453}"/>
    <dgm:cxn modelId="{B777D1AD-E749-4875-969B-34EEC43F11E2}" srcId="{628CD168-72CC-4D93-B63E-2253C195E972}" destId="{980FB59D-9F99-4BC8-84CB-DA2B94ECF828}" srcOrd="0" destOrd="0" parTransId="{F97B2793-291C-4936-94B5-C92DF530D8B7}" sibTransId="{6973B402-248F-4FAB-8EEB-72886DAD3740}"/>
    <dgm:cxn modelId="{7786C7B4-ECB3-47AD-B8A1-4948D2D484C1}" srcId="{FAC92DD1-3D10-4977-891F-4DC120D4E4FB}" destId="{081AD55D-904C-48CE-911E-71AFE7E619E4}" srcOrd="2" destOrd="0" parTransId="{CF9D361E-B93F-48FD-8F75-970A729E2096}" sibTransId="{8F83FABF-B9E0-4C4E-952C-F21B41DA3A11}"/>
    <dgm:cxn modelId="{6EDC57B8-1C29-432F-BBA5-1ED2C7BA770A}" srcId="{628CD168-72CC-4D93-B63E-2253C195E972}" destId="{8C51229E-D4ED-41A8-8836-2CA01DB8D6DE}" srcOrd="1" destOrd="0" parTransId="{89B454FD-C9D3-4719-A502-C9850F341E3D}" sibTransId="{FEFE2AC5-C071-4A8D-9672-F595DAEA3E37}"/>
    <dgm:cxn modelId="{F58FBEBB-CA90-4A08-9233-42BA0135D960}" type="presOf" srcId="{23CDA32F-E3EE-4EE4-BAD1-B07EB4976F09}" destId="{6C342DD8-2F11-46EB-9B9D-27F7CAB6FFF0}" srcOrd="0" destOrd="0" presId="urn:microsoft.com/office/officeart/2005/8/layout/chevron2"/>
    <dgm:cxn modelId="{6C8BE3BC-D305-4A2C-8705-28AE77CB5852}" type="presOf" srcId="{980FB59D-9F99-4BC8-84CB-DA2B94ECF828}" destId="{61DC18E6-F250-44D6-AF95-3D6B1C57A879}" srcOrd="0" destOrd="0" presId="urn:microsoft.com/office/officeart/2005/8/layout/chevron2"/>
    <dgm:cxn modelId="{9A1BB1BD-B6F6-4A90-BFED-3AE825738F31}" srcId="{FAC92DD1-3D10-4977-891F-4DC120D4E4FB}" destId="{51DD8057-05ED-4DF9-8EDC-1FB816251016}" srcOrd="5" destOrd="0" parTransId="{84B20AEA-40AA-4E5E-971C-22AA66EB1D78}" sibTransId="{6CD339B6-9465-45E7-99A3-216671591689}"/>
    <dgm:cxn modelId="{5676B9C2-F53E-4F28-81F1-4DD5AB267A66}" type="presOf" srcId="{9B6E4006-1B54-44A3-BD0B-FEFDFBFC37C7}" destId="{19D5B64D-489A-4C33-B2C4-8941109AA98A}" srcOrd="0" destOrd="0" presId="urn:microsoft.com/office/officeart/2005/8/layout/chevron2"/>
    <dgm:cxn modelId="{7D4A06C7-22AC-4FC8-A9A2-5413071DCF73}" type="presOf" srcId="{FAC92DD1-3D10-4977-891F-4DC120D4E4FB}" destId="{6DB88E1C-D8A3-4EC9-B0FD-006C3E682CCC}" srcOrd="0" destOrd="0" presId="urn:microsoft.com/office/officeart/2005/8/layout/chevron2"/>
    <dgm:cxn modelId="{B9FB4FD6-BAAA-453C-B2F9-12EBD5966BAB}" type="presOf" srcId="{2A4EA9CD-8E00-4CCB-9394-7909F3DA68F8}" destId="{FBDD7BB0-E8D9-43BF-A83E-70E752F8205D}" srcOrd="0" destOrd="0" presId="urn:microsoft.com/office/officeart/2005/8/layout/chevron2"/>
    <dgm:cxn modelId="{113899D9-3888-4FB5-9EBC-9943726C7198}" srcId="{23CDA32F-E3EE-4EE4-BAD1-B07EB4976F09}" destId="{6B6FA66E-3D0A-46C9-916C-86A30B8A1063}" srcOrd="0" destOrd="0" parTransId="{147156E0-EBAB-4507-99A3-AC5D7E7BA7E9}" sibTransId="{FFE41E4E-2D9C-4AC4-8894-4A27EFA1846F}"/>
    <dgm:cxn modelId="{AEC987DD-D473-433B-A9A5-AC682F48AC79}" type="presOf" srcId="{A21EBE3D-B2DA-41A2-95F2-C460DFF7DF9C}" destId="{214A1709-1C09-4AD1-A232-F809542C36F0}" srcOrd="0" destOrd="0" presId="urn:microsoft.com/office/officeart/2005/8/layout/chevron2"/>
    <dgm:cxn modelId="{18A3C2E0-8048-478D-A33D-5092DFE1BD27}" srcId="{6B6FA66E-3D0A-46C9-916C-86A30B8A1063}" destId="{14019B3C-5E98-418F-A494-CDD1DC011D54}" srcOrd="0" destOrd="0" parTransId="{6037166B-A470-4A21-8B30-B15E1535CBC5}" sibTransId="{D31E591E-7C88-458B-8A63-38BB5A9757FC}"/>
    <dgm:cxn modelId="{1476F3E3-FAF6-4540-A044-DA2384471D91}" type="presOf" srcId="{628CD168-72CC-4D93-B63E-2253C195E972}" destId="{AA143E81-ACFE-46C4-B11F-50F22206AEB8}" srcOrd="0" destOrd="0" presId="urn:microsoft.com/office/officeart/2005/8/layout/chevron2"/>
    <dgm:cxn modelId="{8C0268ED-5608-479E-9985-1EDFE16F8BE3}" type="presOf" srcId="{14019B3C-5E98-418F-A494-CDD1DC011D54}" destId="{71364873-CC14-4665-8840-A321DBB6B3B9}" srcOrd="0" destOrd="0" presId="urn:microsoft.com/office/officeart/2005/8/layout/chevron2"/>
    <dgm:cxn modelId="{2E1344EE-ACC7-4FA0-8391-DCC9DD42AC94}" srcId="{9B6E4006-1B54-44A3-BD0B-FEFDFBFC37C7}" destId="{A21EBE3D-B2DA-41A2-95F2-C460DFF7DF9C}" srcOrd="0" destOrd="0" parTransId="{4CA29F5B-54C4-4FE2-B63C-06448857CBBA}" sibTransId="{E0E8A49E-2B7C-4508-8D40-CF7AB056F9CF}"/>
    <dgm:cxn modelId="{70E552E2-965D-48DE-950D-5A95AE677B30}" type="presParOf" srcId="{6C342DD8-2F11-46EB-9B9D-27F7CAB6FFF0}" destId="{2E5EBF02-30E5-4606-B2C8-E5F6288F6899}" srcOrd="0" destOrd="0" presId="urn:microsoft.com/office/officeart/2005/8/layout/chevron2"/>
    <dgm:cxn modelId="{3D05BA15-FE64-409E-88C2-9CBE4084F823}" type="presParOf" srcId="{2E5EBF02-30E5-4606-B2C8-E5F6288F6899}" destId="{2D58A50C-25BB-4B9C-9165-EFACD04EA35F}" srcOrd="0" destOrd="0" presId="urn:microsoft.com/office/officeart/2005/8/layout/chevron2"/>
    <dgm:cxn modelId="{CF0BBAA4-1A6E-4419-9E3A-1FC475D780A2}" type="presParOf" srcId="{2E5EBF02-30E5-4606-B2C8-E5F6288F6899}" destId="{71364873-CC14-4665-8840-A321DBB6B3B9}" srcOrd="1" destOrd="0" presId="urn:microsoft.com/office/officeart/2005/8/layout/chevron2"/>
    <dgm:cxn modelId="{10315904-AC38-4212-B9B7-5926D9EA8B0E}" type="presParOf" srcId="{6C342DD8-2F11-46EB-9B9D-27F7CAB6FFF0}" destId="{3B7E7575-C8A2-4458-9F96-08BA3B85CD6C}" srcOrd="1" destOrd="0" presId="urn:microsoft.com/office/officeart/2005/8/layout/chevron2"/>
    <dgm:cxn modelId="{A8F533E7-B408-4449-92B0-2BAE6B5EF644}" type="presParOf" srcId="{6C342DD8-2F11-46EB-9B9D-27F7CAB6FFF0}" destId="{58E1E5EF-53FA-4F76-BACB-A74267ED9BAC}" srcOrd="2" destOrd="0" presId="urn:microsoft.com/office/officeart/2005/8/layout/chevron2"/>
    <dgm:cxn modelId="{EB130393-ABF2-4411-BAFB-51E509D37CB0}" type="presParOf" srcId="{58E1E5EF-53FA-4F76-BACB-A74267ED9BAC}" destId="{BDC53B53-4ADC-4A9D-AA58-6C9EBD761D0A}" srcOrd="0" destOrd="0" presId="urn:microsoft.com/office/officeart/2005/8/layout/chevron2"/>
    <dgm:cxn modelId="{DAB181D6-7FB0-4E60-9EBC-A2F2B55BF3E2}" type="presParOf" srcId="{58E1E5EF-53FA-4F76-BACB-A74267ED9BAC}" destId="{1D811141-0423-4EF7-8D82-83450D573761}" srcOrd="1" destOrd="0" presId="urn:microsoft.com/office/officeart/2005/8/layout/chevron2"/>
    <dgm:cxn modelId="{739B8F9E-4897-4F1F-BFB5-9906A267111C}" type="presParOf" srcId="{6C342DD8-2F11-46EB-9B9D-27F7CAB6FFF0}" destId="{BBE452CD-85B9-4324-86EC-F4FBC9B317AF}" srcOrd="3" destOrd="0" presId="urn:microsoft.com/office/officeart/2005/8/layout/chevron2"/>
    <dgm:cxn modelId="{D39F065C-6B95-4342-823B-B4FE30B69B35}" type="presParOf" srcId="{6C342DD8-2F11-46EB-9B9D-27F7CAB6FFF0}" destId="{31B287A8-BE7B-4925-ACDE-2A0BD5C2B477}" srcOrd="4" destOrd="0" presId="urn:microsoft.com/office/officeart/2005/8/layout/chevron2"/>
    <dgm:cxn modelId="{022D7C3A-26C8-431B-8161-A5514DDBF58F}" type="presParOf" srcId="{31B287A8-BE7B-4925-ACDE-2A0BD5C2B477}" destId="{AA143E81-ACFE-46C4-B11F-50F22206AEB8}" srcOrd="0" destOrd="0" presId="urn:microsoft.com/office/officeart/2005/8/layout/chevron2"/>
    <dgm:cxn modelId="{D297A402-74EE-4D87-8D8A-4F0E9E50D35C}" type="presParOf" srcId="{31B287A8-BE7B-4925-ACDE-2A0BD5C2B477}" destId="{61DC18E6-F250-44D6-AF95-3D6B1C57A879}" srcOrd="1" destOrd="0" presId="urn:microsoft.com/office/officeart/2005/8/layout/chevron2"/>
    <dgm:cxn modelId="{9C558F2F-DB2F-4A62-81EB-173421DFAC2F}" type="presParOf" srcId="{6C342DD8-2F11-46EB-9B9D-27F7CAB6FFF0}" destId="{4D2D4FCA-2A4E-40B1-A48B-07AF9C95558A}" srcOrd="5" destOrd="0" presId="urn:microsoft.com/office/officeart/2005/8/layout/chevron2"/>
    <dgm:cxn modelId="{28B2C56F-20E4-4EF4-82C7-9B393465FF8C}" type="presParOf" srcId="{6C342DD8-2F11-46EB-9B9D-27F7CAB6FFF0}" destId="{DC423B81-E928-4B4C-896E-A52E322FA15B}" srcOrd="6" destOrd="0" presId="urn:microsoft.com/office/officeart/2005/8/layout/chevron2"/>
    <dgm:cxn modelId="{66A15492-08BC-4710-90DD-4E520E92338A}" type="presParOf" srcId="{DC423B81-E928-4B4C-896E-A52E322FA15B}" destId="{19D5B64D-489A-4C33-B2C4-8941109AA98A}" srcOrd="0" destOrd="0" presId="urn:microsoft.com/office/officeart/2005/8/layout/chevron2"/>
    <dgm:cxn modelId="{14369A18-9AF7-48F5-8EA8-B689686E3E65}" type="presParOf" srcId="{DC423B81-E928-4B4C-896E-A52E322FA15B}" destId="{214A1709-1C09-4AD1-A232-F809542C36F0}" srcOrd="1" destOrd="0" presId="urn:microsoft.com/office/officeart/2005/8/layout/chevron2"/>
    <dgm:cxn modelId="{179F8D99-9A16-4E12-8EAB-226925DD38FC}" type="presParOf" srcId="{6C342DD8-2F11-46EB-9B9D-27F7CAB6FFF0}" destId="{45C0DC56-69F2-49A8-8B5F-46D859FE20B8}" srcOrd="7" destOrd="0" presId="urn:microsoft.com/office/officeart/2005/8/layout/chevron2"/>
    <dgm:cxn modelId="{5B726D1A-062E-4C0B-AED8-496BA4B770C9}" type="presParOf" srcId="{6C342DD8-2F11-46EB-9B9D-27F7CAB6FFF0}" destId="{13BF7A85-F009-46B2-84B8-A2270D8A4AA2}" srcOrd="8" destOrd="0" presId="urn:microsoft.com/office/officeart/2005/8/layout/chevron2"/>
    <dgm:cxn modelId="{4366C5A1-694C-4BDD-97FC-9D48718A322E}" type="presParOf" srcId="{13BF7A85-F009-46B2-84B8-A2270D8A4AA2}" destId="{6DB88E1C-D8A3-4EC9-B0FD-006C3E682CCC}" srcOrd="0" destOrd="0" presId="urn:microsoft.com/office/officeart/2005/8/layout/chevron2"/>
    <dgm:cxn modelId="{27356D4B-A258-444F-82C8-B3212CA340D2}" type="presParOf" srcId="{13BF7A85-F009-46B2-84B8-A2270D8A4AA2}" destId="{FBDD7BB0-E8D9-43BF-A83E-70E752F8205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8A50C-25BB-4B9C-9165-EFACD04EA35F}">
      <dsp:nvSpPr>
        <dsp:cNvPr id="0" name=""/>
        <dsp:cNvSpPr/>
      </dsp:nvSpPr>
      <dsp:spPr>
        <a:xfrm rot="5400000">
          <a:off x="-243752" y="384289"/>
          <a:ext cx="1625013" cy="113750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Network Rail Sans" panose="02000000040000020004" pitchFamily="2" charset="0"/>
            </a:rPr>
            <a:t>MSTs</a:t>
          </a:r>
        </a:p>
      </dsp:txBody>
      <dsp:txXfrm rot="-5400000">
        <a:off x="1" y="709292"/>
        <a:ext cx="1137509" cy="487504"/>
      </dsp:txXfrm>
    </dsp:sp>
    <dsp:sp modelId="{71364873-CC14-4665-8840-A321DBB6B3B9}">
      <dsp:nvSpPr>
        <dsp:cNvPr id="0" name=""/>
        <dsp:cNvSpPr/>
      </dsp:nvSpPr>
      <dsp:spPr>
        <a:xfrm rot="5400000">
          <a:off x="4284550" y="-3006504"/>
          <a:ext cx="1056258" cy="73503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latin typeface="Network Rail Sans" panose="02000000040000020004" pitchFamily="2" charset="0"/>
            </a:rPr>
            <a:t>From Sept 2019 to April 2022 - reviewed and replanned </a:t>
          </a:r>
          <a:br>
            <a:rPr lang="en-GB" sz="2000" kern="1200" dirty="0">
              <a:latin typeface="Network Rail Sans" panose="02000000040000020004" pitchFamily="2" charset="0"/>
            </a:rPr>
          </a:br>
          <a:r>
            <a:rPr lang="en-GB" sz="2000" b="1" u="sng" kern="1200" dirty="0">
              <a:solidFill>
                <a:srgbClr val="FF0000"/>
              </a:solidFill>
              <a:latin typeface="Network Rail Sans" panose="02000000040000020004" pitchFamily="2" charset="0"/>
            </a:rPr>
            <a:t>4.1m annual work orders into safest possible method</a:t>
          </a:r>
        </a:p>
      </dsp:txBody>
      <dsp:txXfrm rot="-5400000">
        <a:off x="1137509" y="192099"/>
        <a:ext cx="7298779" cy="953134"/>
      </dsp:txXfrm>
    </dsp:sp>
    <dsp:sp modelId="{BDC53B53-4ADC-4A9D-AA58-6C9EBD761D0A}">
      <dsp:nvSpPr>
        <dsp:cNvPr id="0" name=""/>
        <dsp:cNvSpPr/>
      </dsp:nvSpPr>
      <dsp:spPr>
        <a:xfrm rot="5400000">
          <a:off x="-243752" y="1992916"/>
          <a:ext cx="1625013" cy="113750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kern="1200">
              <a:latin typeface="Network Rail Sans" panose="02000000040000020004" pitchFamily="2" charset="0"/>
            </a:rPr>
            <a:t>EAS Process</a:t>
          </a:r>
        </a:p>
      </dsp:txBody>
      <dsp:txXfrm rot="-5400000">
        <a:off x="1" y="2317919"/>
        <a:ext cx="1137509" cy="487504"/>
      </dsp:txXfrm>
    </dsp:sp>
    <dsp:sp modelId="{1D811141-0423-4EF7-8D82-83450D573761}">
      <dsp:nvSpPr>
        <dsp:cNvPr id="0" name=""/>
        <dsp:cNvSpPr/>
      </dsp:nvSpPr>
      <dsp:spPr>
        <a:xfrm rot="5400000">
          <a:off x="4199141" y="-1397598"/>
          <a:ext cx="1227077" cy="73503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Extra bids through EAS – some success but drew back from Network change when ORR did not support</a:t>
          </a: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Maintenance in possessions up from </a:t>
          </a:r>
          <a:r>
            <a:rPr lang="en-GB" sz="2000" b="1" u="sng" kern="1200">
              <a:solidFill>
                <a:srgbClr val="FF0000"/>
              </a:solidFill>
              <a:latin typeface="Network Rail Sans" panose="02000000040000020004" pitchFamily="2" charset="0"/>
            </a:rPr>
            <a:t>27% </a:t>
          </a:r>
          <a:r>
            <a:rPr lang="en-GB" sz="2000" kern="1200">
              <a:latin typeface="Network Rail Sans" panose="02000000040000020004" pitchFamily="2" charset="0"/>
            </a:rPr>
            <a:t>to </a:t>
          </a:r>
          <a:r>
            <a:rPr lang="en-GB" sz="2000" b="1" u="sng" kern="1200">
              <a:solidFill>
                <a:srgbClr val="FF0000"/>
              </a:solidFill>
              <a:latin typeface="Network Rail Sans" panose="02000000040000020004" pitchFamily="2" charset="0"/>
            </a:rPr>
            <a:t>44%</a:t>
          </a:r>
        </a:p>
        <a:p>
          <a:pPr marL="228600" lvl="1" indent="-228600" algn="l" defTabSz="889000">
            <a:lnSpc>
              <a:spcPct val="90000"/>
            </a:lnSpc>
            <a:spcBef>
              <a:spcPct val="0"/>
            </a:spcBef>
            <a:spcAft>
              <a:spcPct val="15000"/>
            </a:spcAft>
            <a:buChar char="•"/>
          </a:pPr>
          <a:r>
            <a:rPr lang="en-GB" sz="2000" b="0" u="none" kern="1200">
              <a:solidFill>
                <a:schemeClr val="tx1"/>
              </a:solidFill>
              <a:latin typeface="Network Rail Sans" panose="02000000040000020004" pitchFamily="2" charset="0"/>
            </a:rPr>
            <a:t>Every route has a RAG access register</a:t>
          </a:r>
          <a:endParaRPr lang="en-GB" sz="2000" b="1" u="sng" kern="1200">
            <a:solidFill>
              <a:srgbClr val="FF0000"/>
            </a:solidFill>
            <a:latin typeface="Network Rail Sans" panose="02000000040000020004" pitchFamily="2" charset="0"/>
          </a:endParaRPr>
        </a:p>
      </dsp:txBody>
      <dsp:txXfrm rot="-5400000">
        <a:off x="1137510" y="1723934"/>
        <a:ext cx="7290440" cy="1107275"/>
      </dsp:txXfrm>
    </dsp:sp>
    <dsp:sp modelId="{AA143E81-ACFE-46C4-B11F-50F22206AEB8}">
      <dsp:nvSpPr>
        <dsp:cNvPr id="0" name=""/>
        <dsp:cNvSpPr/>
      </dsp:nvSpPr>
      <dsp:spPr>
        <a:xfrm rot="5400000">
          <a:off x="-243752" y="3637270"/>
          <a:ext cx="1625013" cy="113750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latin typeface="Network Rail Sans" panose="02000000040000020004" pitchFamily="2" charset="0"/>
            </a:rPr>
            <a:t>Line Block Planning</a:t>
          </a:r>
        </a:p>
      </dsp:txBody>
      <dsp:txXfrm rot="-5400000">
        <a:off x="1" y="3962273"/>
        <a:ext cx="1137509" cy="487504"/>
      </dsp:txXfrm>
    </dsp:sp>
    <dsp:sp modelId="{61DC18E6-F250-44D6-AF95-3D6B1C57A879}">
      <dsp:nvSpPr>
        <dsp:cNvPr id="0" name=""/>
        <dsp:cNvSpPr/>
      </dsp:nvSpPr>
      <dsp:spPr>
        <a:xfrm rot="5400000">
          <a:off x="4163693" y="246476"/>
          <a:ext cx="1297973" cy="73503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Understand signaller workload</a:t>
          </a: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Maintenance in line blocks up from </a:t>
          </a:r>
          <a:r>
            <a:rPr lang="en-GB" sz="2000" b="1" u="sng" kern="1200">
              <a:solidFill>
                <a:srgbClr val="FF0000"/>
              </a:solidFill>
              <a:latin typeface="Network Rail Sans" panose="02000000040000020004" pitchFamily="2" charset="0"/>
            </a:rPr>
            <a:t>35%</a:t>
          </a:r>
          <a:r>
            <a:rPr lang="en-GB" sz="2000" kern="1200">
              <a:latin typeface="Network Rail Sans" panose="02000000040000020004" pitchFamily="2" charset="0"/>
            </a:rPr>
            <a:t> to </a:t>
          </a:r>
          <a:r>
            <a:rPr lang="en-GB" sz="2000" b="1" u="sng" kern="1200">
              <a:solidFill>
                <a:srgbClr val="FF0000"/>
              </a:solidFill>
              <a:latin typeface="Network Rail Sans" panose="02000000040000020004" pitchFamily="2" charset="0"/>
            </a:rPr>
            <a:t>53%</a:t>
          </a:r>
          <a:endParaRPr lang="en-GB" sz="2000" kern="1200">
            <a:latin typeface="Network Rail Sans" panose="02000000040000020004" pitchFamily="2" charset="0"/>
          </a:endParaRP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Site of work protection to protect work groups when additional protection is not available.</a:t>
          </a:r>
        </a:p>
      </dsp:txBody>
      <dsp:txXfrm rot="-5400000">
        <a:off x="1137509" y="3336022"/>
        <a:ext cx="7286979" cy="1171249"/>
      </dsp:txXfrm>
    </dsp:sp>
    <dsp:sp modelId="{19D5B64D-489A-4C33-B2C4-8941109AA98A}">
      <dsp:nvSpPr>
        <dsp:cNvPr id="0" name=""/>
        <dsp:cNvSpPr/>
      </dsp:nvSpPr>
      <dsp:spPr>
        <a:xfrm rot="5400000">
          <a:off x="-243752" y="5160766"/>
          <a:ext cx="1625013" cy="113750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latin typeface="Network Rail Sans" panose="02000000040000020004" pitchFamily="2" charset="0"/>
            </a:rPr>
            <a:t>NR RailHub </a:t>
          </a:r>
        </a:p>
      </dsp:txBody>
      <dsp:txXfrm rot="-5400000">
        <a:off x="1" y="5485769"/>
        <a:ext cx="1137509" cy="487504"/>
      </dsp:txXfrm>
    </dsp:sp>
    <dsp:sp modelId="{214A1709-1C09-4AD1-A232-F809542C36F0}">
      <dsp:nvSpPr>
        <dsp:cNvPr id="0" name=""/>
        <dsp:cNvSpPr/>
      </dsp:nvSpPr>
      <dsp:spPr>
        <a:xfrm rot="5400000">
          <a:off x="4284550" y="1769972"/>
          <a:ext cx="1056258" cy="73503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NR RailHub solution, live in 7 routes (rest by November)</a:t>
          </a: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Integrated planning, robust process, better data</a:t>
          </a:r>
        </a:p>
      </dsp:txBody>
      <dsp:txXfrm rot="-5400000">
        <a:off x="1137509" y="4968575"/>
        <a:ext cx="7298779" cy="953134"/>
      </dsp:txXfrm>
    </dsp:sp>
    <dsp:sp modelId="{6DB88E1C-D8A3-4EC9-B0FD-006C3E682CCC}">
      <dsp:nvSpPr>
        <dsp:cNvPr id="0" name=""/>
        <dsp:cNvSpPr/>
      </dsp:nvSpPr>
      <dsp:spPr>
        <a:xfrm rot="5400000">
          <a:off x="-243752" y="7052928"/>
          <a:ext cx="1625013" cy="113750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a:latin typeface="Network Rail Sans" panose="02000000040000020004" pitchFamily="2" charset="0"/>
            </a:rPr>
            <a:t>Boots off Ballast</a:t>
          </a:r>
        </a:p>
      </dsp:txBody>
      <dsp:txXfrm rot="-5400000">
        <a:off x="1" y="7377931"/>
        <a:ext cx="1137509" cy="487504"/>
      </dsp:txXfrm>
    </dsp:sp>
    <dsp:sp modelId="{FBDD7BB0-E8D9-43BF-A83E-70E752F8205D}">
      <dsp:nvSpPr>
        <dsp:cNvPr id="0" name=""/>
        <dsp:cNvSpPr/>
      </dsp:nvSpPr>
      <dsp:spPr>
        <a:xfrm rot="5400000">
          <a:off x="3915884" y="3660561"/>
          <a:ext cx="1793591" cy="735034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endParaRPr lang="en-GB" sz="2000" kern="1200">
            <a:latin typeface="Network Rail Sans" panose="02000000040000020004" pitchFamily="2" charset="0"/>
          </a:endParaRP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PLPR live coverage up from </a:t>
          </a:r>
          <a:r>
            <a:rPr lang="en-GB" sz="2000" b="1" u="sng" kern="1200">
              <a:solidFill>
                <a:srgbClr val="FF0000"/>
              </a:solidFill>
              <a:latin typeface="Network Rail Sans" panose="02000000040000020004" pitchFamily="2" charset="0"/>
            </a:rPr>
            <a:t>62% </a:t>
          </a:r>
          <a:r>
            <a:rPr lang="en-GB" sz="2000" kern="1200">
              <a:latin typeface="Network Rail Sans" panose="02000000040000020004" pitchFamily="2" charset="0"/>
            </a:rPr>
            <a:t>to </a:t>
          </a:r>
          <a:r>
            <a:rPr lang="en-GB" sz="2000" b="1" u="sng" kern="1200">
              <a:solidFill>
                <a:srgbClr val="FF0000"/>
              </a:solidFill>
              <a:latin typeface="Network Rail Sans" panose="02000000040000020004" pitchFamily="2" charset="0"/>
            </a:rPr>
            <a:t>89% - 1.2m</a:t>
          </a:r>
          <a:r>
            <a:rPr lang="en-GB" sz="2000" kern="1200">
              <a:latin typeface="Network Rail Sans" panose="02000000040000020004" pitchFamily="2" charset="0"/>
            </a:rPr>
            <a:t> work orders safer.</a:t>
          </a: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Eddy Current live coverage up from </a:t>
          </a:r>
          <a:r>
            <a:rPr lang="en-GB" sz="2000" b="1" u="sng" kern="1200">
              <a:solidFill>
                <a:srgbClr val="FF0000"/>
              </a:solidFill>
              <a:latin typeface="Network Rail Sans" panose="02000000040000020004" pitchFamily="2" charset="0"/>
            </a:rPr>
            <a:t>67% </a:t>
          </a:r>
          <a:r>
            <a:rPr lang="en-GB" sz="2000" kern="1200">
              <a:latin typeface="Network Rail Sans" panose="02000000040000020004" pitchFamily="2" charset="0"/>
            </a:rPr>
            <a:t>to </a:t>
          </a:r>
          <a:r>
            <a:rPr lang="en-GB" sz="2000" b="1" u="sng" kern="1200">
              <a:solidFill>
                <a:srgbClr val="FF0000"/>
              </a:solidFill>
              <a:latin typeface="Network Rail Sans" panose="02000000040000020004" pitchFamily="2" charset="0"/>
            </a:rPr>
            <a:t>77% </a:t>
          </a:r>
          <a:r>
            <a:rPr lang="en-GB" sz="2000" kern="1200">
              <a:latin typeface="Network Rail Sans" panose="02000000040000020004" pitchFamily="2" charset="0"/>
            </a:rPr>
            <a:t>- </a:t>
          </a:r>
          <a:r>
            <a:rPr lang="en-GB" sz="2000" b="1" u="sng" kern="1200">
              <a:solidFill>
                <a:srgbClr val="FF0000"/>
              </a:solidFill>
              <a:latin typeface="Network Rail Sans" panose="02000000040000020004" pitchFamily="2" charset="0"/>
            </a:rPr>
            <a:t>1.2m</a:t>
          </a:r>
          <a:r>
            <a:rPr lang="en-GB" sz="2000" kern="1200">
              <a:latin typeface="Network Rail Sans" panose="02000000040000020004" pitchFamily="2" charset="0"/>
            </a:rPr>
            <a:t> work orders safer.</a:t>
          </a:r>
        </a:p>
        <a:p>
          <a:pPr marL="228600" lvl="1" indent="-228600" algn="l" defTabSz="889000">
            <a:lnSpc>
              <a:spcPct val="90000"/>
            </a:lnSpc>
            <a:spcBef>
              <a:spcPct val="0"/>
            </a:spcBef>
            <a:spcAft>
              <a:spcPct val="15000"/>
            </a:spcAft>
            <a:buChar char="•"/>
          </a:pPr>
          <a:r>
            <a:rPr lang="en-GB" sz="2000" b="1" u="sng" kern="1200">
              <a:solidFill>
                <a:srgbClr val="FF0000"/>
              </a:solidFill>
              <a:latin typeface="Network Rail Sans" panose="02000000040000020004" pitchFamily="2" charset="0"/>
              <a:ea typeface="+mn-ea"/>
              <a:cs typeface="+mn-cs"/>
            </a:rPr>
            <a:t>500 miles </a:t>
          </a:r>
          <a:r>
            <a:rPr lang="en-GB" sz="2000" kern="1200">
              <a:latin typeface="Network Rail Sans" panose="02000000040000020004" pitchFamily="2" charset="0"/>
            </a:rPr>
            <a:t>of safe access to assets - </a:t>
          </a:r>
          <a:r>
            <a:rPr lang="en-GB" sz="2000" b="1" u="sng" kern="1200">
              <a:solidFill>
                <a:srgbClr val="FF0000"/>
              </a:solidFill>
              <a:latin typeface="Network Rail Sans" panose="02000000040000020004" pitchFamily="2" charset="0"/>
            </a:rPr>
            <a:t>4298</a:t>
          </a:r>
          <a:r>
            <a:rPr lang="en-GB" sz="2000" kern="1200">
              <a:latin typeface="Network Rail Sans" panose="02000000040000020004" pitchFamily="2" charset="0"/>
            </a:rPr>
            <a:t> walkways in Ellipse.</a:t>
          </a:r>
        </a:p>
        <a:p>
          <a:pPr marL="228600" lvl="1" indent="-228600" algn="l" defTabSz="889000">
            <a:lnSpc>
              <a:spcPct val="90000"/>
            </a:lnSpc>
            <a:spcBef>
              <a:spcPct val="0"/>
            </a:spcBef>
            <a:spcAft>
              <a:spcPct val="15000"/>
            </a:spcAft>
            <a:buChar char="•"/>
          </a:pPr>
          <a:r>
            <a:rPr lang="en-GB" sz="2000" kern="1200">
              <a:latin typeface="Network Rail Sans" panose="02000000040000020004" pitchFamily="2" charset="0"/>
            </a:rPr>
            <a:t>Drone trials to undertake survey and inspection work </a:t>
          </a:r>
        </a:p>
        <a:p>
          <a:pPr marL="228600" lvl="1" indent="-228600" algn="l" defTabSz="889000">
            <a:lnSpc>
              <a:spcPct val="90000"/>
            </a:lnSpc>
            <a:spcBef>
              <a:spcPct val="0"/>
            </a:spcBef>
            <a:spcAft>
              <a:spcPct val="15000"/>
            </a:spcAft>
            <a:buChar char="•"/>
          </a:pPr>
          <a:endParaRPr lang="en-GB" sz="2000" kern="1200">
            <a:latin typeface="Network Rail Sans" panose="02000000040000020004" pitchFamily="2" charset="0"/>
          </a:endParaRPr>
        </a:p>
      </dsp:txBody>
      <dsp:txXfrm rot="-5400000">
        <a:off x="1137509" y="6526492"/>
        <a:ext cx="7262785" cy="16184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DB254A-D8AE-41F7-9601-2BB2E9F5BF04}"/>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905F98C-BEC8-428F-9402-1E3DEC6789CC}"/>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0AD83271-9729-42E9-960B-8053EDE4D015}" type="datetimeFigureOut">
              <a:rPr lang="en-GB" smtClean="0"/>
              <a:t>05/04/2024</a:t>
            </a:fld>
            <a:endParaRPr lang="en-GB"/>
          </a:p>
        </p:txBody>
      </p:sp>
      <p:sp>
        <p:nvSpPr>
          <p:cNvPr id="4" name="Footer Placeholder 3">
            <a:extLst>
              <a:ext uri="{FF2B5EF4-FFF2-40B4-BE49-F238E27FC236}">
                <a16:creationId xmlns:a16="http://schemas.microsoft.com/office/drawing/2014/main" id="{092E5CB4-08DF-4D0D-92DC-9AD897FE05D5}"/>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125598D-78A5-418B-8687-1C5B1E857B1C}"/>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2EE72BDA-AF35-4A14-9F17-8A3D5FC0E08C}" type="slidenum">
              <a:rPr lang="en-GB" smtClean="0"/>
              <a:t>‹#›</a:t>
            </a:fld>
            <a:endParaRPr lang="en-GB"/>
          </a:p>
        </p:txBody>
      </p:sp>
    </p:spTree>
    <p:extLst>
      <p:ext uri="{BB962C8B-B14F-4D97-AF65-F5344CB8AC3E}">
        <p14:creationId xmlns:p14="http://schemas.microsoft.com/office/powerpoint/2010/main" val="1709819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A60BCA9-B3F1-4D71-9827-02F7616B0115}" type="datetimeFigureOut">
              <a:rPr lang="en-GB" smtClean="0"/>
              <a:t>05/04/2024</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EBC0308-E90D-4363-A748-ECC78F511220}" type="slidenum">
              <a:rPr lang="en-GB" smtClean="0"/>
              <a:t>‹#›</a:t>
            </a:fld>
            <a:endParaRPr lang="en-GB"/>
          </a:p>
        </p:txBody>
      </p:sp>
    </p:spTree>
    <p:extLst>
      <p:ext uri="{BB962C8B-B14F-4D97-AF65-F5344CB8AC3E}">
        <p14:creationId xmlns:p14="http://schemas.microsoft.com/office/powerpoint/2010/main" val="178527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BC0308-E90D-4363-A748-ECC78F511220}" type="slidenum">
              <a:rPr lang="en-GB" smtClean="0"/>
              <a:t>6</a:t>
            </a:fld>
            <a:endParaRPr lang="en-GB"/>
          </a:p>
        </p:txBody>
      </p:sp>
    </p:spTree>
    <p:extLst>
      <p:ext uri="{BB962C8B-B14F-4D97-AF65-F5344CB8AC3E}">
        <p14:creationId xmlns:p14="http://schemas.microsoft.com/office/powerpoint/2010/main" val="2224232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7" name="object 18">
            <a:extLst>
              <a:ext uri="{FF2B5EF4-FFF2-40B4-BE49-F238E27FC236}">
                <a16:creationId xmlns:a16="http://schemas.microsoft.com/office/drawing/2014/main" id="{4A645286-7F16-8547-AD4F-3FA2EE4042FC}"/>
              </a:ext>
            </a:extLst>
          </p:cNvPr>
          <p:cNvSpPr/>
          <p:nvPr userDrawn="1"/>
        </p:nvSpPr>
        <p:spPr>
          <a:xfrm>
            <a:off x="10051561" y="6492875"/>
            <a:ext cx="10052539" cy="2390775"/>
          </a:xfrm>
          <a:custGeom>
            <a:avLst/>
            <a:gdLst/>
            <a:ahLst/>
            <a:cxnLst/>
            <a:rect l="l" t="t" r="r" b="b"/>
            <a:pathLst>
              <a:path w="9374505" h="2390775">
                <a:moveTo>
                  <a:pt x="9374039" y="0"/>
                </a:moveTo>
                <a:lnTo>
                  <a:pt x="0" y="0"/>
                </a:lnTo>
                <a:lnTo>
                  <a:pt x="0" y="1971814"/>
                </a:lnTo>
                <a:lnTo>
                  <a:pt x="2817" y="2020660"/>
                </a:lnTo>
                <a:lnTo>
                  <a:pt x="11061" y="2067851"/>
                </a:lnTo>
                <a:lnTo>
                  <a:pt x="24417" y="2113072"/>
                </a:lnTo>
                <a:lnTo>
                  <a:pt x="42571" y="2156010"/>
                </a:lnTo>
                <a:lnTo>
                  <a:pt x="65208" y="2196349"/>
                </a:lnTo>
                <a:lnTo>
                  <a:pt x="92014" y="2233777"/>
                </a:lnTo>
                <a:lnTo>
                  <a:pt x="122675" y="2267978"/>
                </a:lnTo>
                <a:lnTo>
                  <a:pt x="156876" y="2298638"/>
                </a:lnTo>
                <a:lnTo>
                  <a:pt x="194304" y="2325443"/>
                </a:lnTo>
                <a:lnTo>
                  <a:pt x="234643" y="2348079"/>
                </a:lnTo>
                <a:lnTo>
                  <a:pt x="277581" y="2366232"/>
                </a:lnTo>
                <a:lnTo>
                  <a:pt x="322801" y="2379588"/>
                </a:lnTo>
                <a:lnTo>
                  <a:pt x="369991" y="2387832"/>
                </a:lnTo>
                <a:lnTo>
                  <a:pt x="418835" y="2390649"/>
                </a:lnTo>
                <a:lnTo>
                  <a:pt x="9374039" y="2390649"/>
                </a:lnTo>
                <a:lnTo>
                  <a:pt x="9374039" y="0"/>
                </a:lnTo>
                <a:close/>
              </a:path>
            </a:pathLst>
          </a:custGeom>
          <a:solidFill>
            <a:srgbClr val="FFFFFF"/>
          </a:solidFill>
        </p:spPr>
        <p:txBody>
          <a:bodyPr wrap="square" lIns="0" tIns="0" rIns="0" bIns="0" rtlCol="0"/>
          <a:lstStyle/>
          <a:p>
            <a:endParaRPr b="0" i="0">
              <a:latin typeface="Network Rail Sans" panose="02000000040000020004" pitchFamily="2" charset="77"/>
            </a:endParaRPr>
          </a:p>
        </p:txBody>
      </p:sp>
      <p:sp>
        <p:nvSpPr>
          <p:cNvPr id="9" name="Holder 2">
            <a:extLst>
              <a:ext uri="{FF2B5EF4-FFF2-40B4-BE49-F238E27FC236}">
                <a16:creationId xmlns:a16="http://schemas.microsoft.com/office/drawing/2014/main" id="{43C16BEE-D142-E94D-9870-2AE7576A423B}"/>
              </a:ext>
            </a:extLst>
          </p:cNvPr>
          <p:cNvSpPr>
            <a:spLocks noGrp="1"/>
          </p:cNvSpPr>
          <p:nvPr>
            <p:ph type="title"/>
          </p:nvPr>
        </p:nvSpPr>
        <p:spPr>
          <a:xfrm>
            <a:off x="1517650" y="4269680"/>
            <a:ext cx="9374504" cy="1384995"/>
          </a:xfrm>
        </p:spPr>
        <p:txBody>
          <a:bodyPr lIns="0" tIns="0" rIns="0" bIns="0"/>
          <a:lstStyle>
            <a:lvl1pPr>
              <a:defRPr sz="9000" b="1" i="0">
                <a:solidFill>
                  <a:srgbClr val="00455D"/>
                </a:solidFill>
                <a:latin typeface="Network Rail Sans"/>
                <a:cs typeface="Network Rail Sans"/>
              </a:defRPr>
            </a:lvl1pPr>
          </a:lstStyle>
          <a:p>
            <a:r>
              <a:rPr lang="en-US"/>
              <a:t>Click to edit Master title style</a:t>
            </a:r>
            <a:endParaRPr/>
          </a:p>
        </p:txBody>
      </p:sp>
      <p:sp>
        <p:nvSpPr>
          <p:cNvPr id="10" name="Holder 3">
            <a:extLst>
              <a:ext uri="{FF2B5EF4-FFF2-40B4-BE49-F238E27FC236}">
                <a16:creationId xmlns:a16="http://schemas.microsoft.com/office/drawing/2014/main" id="{B239ABB0-7632-0443-B398-EE4FC0132796}"/>
              </a:ext>
            </a:extLst>
          </p:cNvPr>
          <p:cNvSpPr>
            <a:spLocks noGrp="1"/>
          </p:cNvSpPr>
          <p:nvPr>
            <p:ph type="subTitle" idx="4"/>
          </p:nvPr>
        </p:nvSpPr>
        <p:spPr>
          <a:xfrm>
            <a:off x="1517650" y="6413747"/>
            <a:ext cx="8850385" cy="615553"/>
          </a:xfrm>
          <a:prstGeom prst="rect">
            <a:avLst/>
          </a:prstGeom>
        </p:spPr>
        <p:txBody>
          <a:bodyPr wrap="square" lIns="0" tIns="0" rIns="0" bIns="0">
            <a:spAutoFit/>
          </a:bodyPr>
          <a:lstStyle>
            <a:lvl1pPr>
              <a:defRPr sz="4000" b="0" i="0">
                <a:solidFill>
                  <a:srgbClr val="F37021"/>
                </a:solidFill>
                <a:latin typeface="Network Rail Sans" panose="02000000040000020004" pitchFamily="2" charset="77"/>
                <a:cs typeface="Arial" panose="020B0604020202020204" pitchFamily="34" charset="0"/>
              </a:defRPr>
            </a:lvl1pPr>
          </a:lstStyle>
          <a:p>
            <a:r>
              <a:rPr lang="en-US"/>
              <a:t>Click to edit Master subtitle style</a:t>
            </a:r>
            <a:endParaRPr/>
          </a:p>
        </p:txBody>
      </p:sp>
      <p:sp>
        <p:nvSpPr>
          <p:cNvPr id="6" name="Oval 5">
            <a:extLst>
              <a:ext uri="{FF2B5EF4-FFF2-40B4-BE49-F238E27FC236}">
                <a16:creationId xmlns:a16="http://schemas.microsoft.com/office/drawing/2014/main" id="{5207CD3E-4E43-B541-8AD9-5E9EEE3C11DA}"/>
              </a:ext>
            </a:extLst>
          </p:cNvPr>
          <p:cNvSpPr/>
          <p:nvPr userDrawn="1"/>
        </p:nvSpPr>
        <p:spPr>
          <a:xfrm>
            <a:off x="-1835150" y="-2651125"/>
            <a:ext cx="16394185" cy="16394185"/>
          </a:xfrm>
          <a:prstGeom prst="ellipse">
            <a:avLst/>
          </a:prstGeom>
          <a:noFill/>
          <a:ln w="635000">
            <a:solidFill>
              <a:srgbClr val="00455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F86E7F3-166C-344A-8EF5-32B2E650768C}"/>
              </a:ext>
            </a:extLst>
          </p:cNvPr>
          <p:cNvSpPr/>
          <p:nvPr userDrawn="1"/>
        </p:nvSpPr>
        <p:spPr>
          <a:xfrm>
            <a:off x="-876752" y="-1584325"/>
            <a:ext cx="14336785" cy="14336785"/>
          </a:xfrm>
          <a:prstGeom prst="ellipse">
            <a:avLst/>
          </a:prstGeom>
          <a:noFill/>
          <a:ln w="635000">
            <a:solidFill>
              <a:srgbClr val="00455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C51B676-D60B-4649-AED7-A985BEB517E7}"/>
              </a:ext>
            </a:extLst>
          </p:cNvPr>
          <p:cNvSpPr/>
          <p:nvPr userDrawn="1"/>
        </p:nvSpPr>
        <p:spPr>
          <a:xfrm>
            <a:off x="336098" y="-365125"/>
            <a:ext cx="11963400" cy="11963400"/>
          </a:xfrm>
          <a:prstGeom prst="ellipse">
            <a:avLst/>
          </a:prstGeom>
          <a:noFill/>
          <a:ln w="635000">
            <a:solidFill>
              <a:srgbClr val="00455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F7D59A-8478-4093-9560-FCD804D765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47" t="27991" r="-2947" b="29482"/>
          <a:stretch/>
        </p:blipFill>
        <p:spPr>
          <a:xfrm>
            <a:off x="15278211" y="513347"/>
            <a:ext cx="4496869" cy="1912353"/>
          </a:xfrm>
          <a:prstGeom prst="rect">
            <a:avLst/>
          </a:prstGeom>
        </p:spPr>
      </p:pic>
      <p:pic>
        <p:nvPicPr>
          <p:cNvPr id="13" name="Picture 12">
            <a:extLst>
              <a:ext uri="{FF2B5EF4-FFF2-40B4-BE49-F238E27FC236}">
                <a16:creationId xmlns:a16="http://schemas.microsoft.com/office/drawing/2014/main" id="{5F1D6F0D-FD70-48C4-B052-A17A46AA6179}"/>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076428" y="8883650"/>
            <a:ext cx="3691575" cy="2476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97F6-AF34-294B-82D1-5FF260687A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5973A5-722D-0F4E-9AB0-3137C8364074}"/>
              </a:ext>
            </a:extLst>
          </p:cNvPr>
          <p:cNvSpPr>
            <a:spLocks noGrp="1"/>
          </p:cNvSpPr>
          <p:nvPr>
            <p:ph idx="1"/>
          </p:nvPr>
        </p:nvSpPr>
        <p:spPr>
          <a:xfrm>
            <a:off x="1005205" y="2601150"/>
            <a:ext cx="18093690" cy="13849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9F8D52-10D6-CE42-8AAE-73EC80AB34AA}"/>
              </a:ext>
            </a:extLst>
          </p:cNvPr>
          <p:cNvSpPr>
            <a:spLocks noGrp="1"/>
          </p:cNvSpPr>
          <p:nvPr>
            <p:ph type="dt" sz="half" idx="10"/>
          </p:nvPr>
        </p:nvSpPr>
        <p:spPr/>
        <p:txBody>
          <a:bodyPr/>
          <a:lstStyle/>
          <a:p>
            <a:fld id="{98AE7FF3-363A-F048-B882-FFD6472C41DA}" type="datetimeFigureOut">
              <a:rPr lang="en-US" smtClean="0"/>
              <a:t>4/5/2024</a:t>
            </a:fld>
            <a:endParaRPr lang="en-US"/>
          </a:p>
        </p:txBody>
      </p:sp>
      <p:sp>
        <p:nvSpPr>
          <p:cNvPr id="5" name="Footer Placeholder 4">
            <a:extLst>
              <a:ext uri="{FF2B5EF4-FFF2-40B4-BE49-F238E27FC236}">
                <a16:creationId xmlns:a16="http://schemas.microsoft.com/office/drawing/2014/main" id="{8DD9C05E-04BF-2E4A-B8FA-36C1DD982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434D3-55A1-0540-949D-AB880AB5610B}"/>
              </a:ext>
            </a:extLst>
          </p:cNvPr>
          <p:cNvSpPr>
            <a:spLocks noGrp="1"/>
          </p:cNvSpPr>
          <p:nvPr>
            <p:ph type="sldNum" sz="quarter" idx="12"/>
          </p:nvPr>
        </p:nvSpPr>
        <p:spPr/>
        <p:txBody>
          <a:bodyPr/>
          <a:lstStyle/>
          <a:p>
            <a:fld id="{F402285C-D046-7740-9B47-DEBD452EF9FD}" type="slidenum">
              <a:rPr lang="en-US" smtClean="0"/>
              <a:t>‹#›</a:t>
            </a:fld>
            <a:endParaRPr lang="en-US"/>
          </a:p>
        </p:txBody>
      </p:sp>
    </p:spTree>
    <p:extLst>
      <p:ext uri="{BB962C8B-B14F-4D97-AF65-F5344CB8AC3E}">
        <p14:creationId xmlns:p14="http://schemas.microsoft.com/office/powerpoint/2010/main" val="307645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AC20-FF5E-5D4F-B015-6AC88BACD9A4}"/>
              </a:ext>
            </a:extLst>
          </p:cNvPr>
          <p:cNvSpPr>
            <a:spLocks noGrp="1"/>
          </p:cNvSpPr>
          <p:nvPr>
            <p:ph type="title"/>
          </p:nvPr>
        </p:nvSpPr>
        <p:spPr>
          <a:xfrm>
            <a:off x="1384776" y="602119"/>
            <a:ext cx="17339786" cy="76174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B7FCADB-4710-7445-9C0F-89D1861ADDF8}"/>
              </a:ext>
            </a:extLst>
          </p:cNvPr>
          <p:cNvSpPr>
            <a:spLocks noGrp="1"/>
          </p:cNvSpPr>
          <p:nvPr>
            <p:ph type="body" idx="1"/>
          </p:nvPr>
        </p:nvSpPr>
        <p:spPr>
          <a:xfrm>
            <a:off x="1384776" y="3521977"/>
            <a:ext cx="8504976" cy="609077"/>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GB"/>
              <a:t>Click to edit Master text styles</a:t>
            </a:r>
          </a:p>
        </p:txBody>
      </p:sp>
      <p:sp>
        <p:nvSpPr>
          <p:cNvPr id="4" name="Content Placeholder 3">
            <a:extLst>
              <a:ext uri="{FF2B5EF4-FFF2-40B4-BE49-F238E27FC236}">
                <a16:creationId xmlns:a16="http://schemas.microsoft.com/office/drawing/2014/main" id="{3BDB23DB-D764-CC45-A9C4-8D2E570F36E9}"/>
              </a:ext>
            </a:extLst>
          </p:cNvPr>
          <p:cNvSpPr>
            <a:spLocks noGrp="1"/>
          </p:cNvSpPr>
          <p:nvPr>
            <p:ph sz="half" idx="2"/>
          </p:nvPr>
        </p:nvSpPr>
        <p:spPr>
          <a:xfrm>
            <a:off x="1384776" y="4131054"/>
            <a:ext cx="8504976" cy="13849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35F7D-C0F5-EB4B-9DE1-45F39CDF90E6}"/>
              </a:ext>
            </a:extLst>
          </p:cNvPr>
          <p:cNvSpPr>
            <a:spLocks noGrp="1"/>
          </p:cNvSpPr>
          <p:nvPr>
            <p:ph type="body" sz="quarter" idx="3"/>
          </p:nvPr>
        </p:nvSpPr>
        <p:spPr>
          <a:xfrm>
            <a:off x="10177701" y="3521977"/>
            <a:ext cx="8546861" cy="609077"/>
          </a:xfrm>
        </p:spPr>
        <p:txBody>
          <a:bodyPr anchor="b"/>
          <a:lstStyle>
            <a:lvl1pPr marL="0" indent="0">
              <a:buNone/>
              <a:defRPr sz="3958" b="1"/>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GB"/>
              <a:t>Click to edit Master text styles</a:t>
            </a:r>
          </a:p>
        </p:txBody>
      </p:sp>
      <p:sp>
        <p:nvSpPr>
          <p:cNvPr id="6" name="Content Placeholder 5">
            <a:extLst>
              <a:ext uri="{FF2B5EF4-FFF2-40B4-BE49-F238E27FC236}">
                <a16:creationId xmlns:a16="http://schemas.microsoft.com/office/drawing/2014/main" id="{D7D43C5A-D912-224E-B74F-5815893946DB}"/>
              </a:ext>
            </a:extLst>
          </p:cNvPr>
          <p:cNvSpPr>
            <a:spLocks noGrp="1"/>
          </p:cNvSpPr>
          <p:nvPr>
            <p:ph sz="quarter" idx="4"/>
          </p:nvPr>
        </p:nvSpPr>
        <p:spPr>
          <a:xfrm>
            <a:off x="10177701" y="4131054"/>
            <a:ext cx="8546861" cy="13849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2EBC21C-8D70-C644-B73A-C3A20750CAD9}"/>
              </a:ext>
            </a:extLst>
          </p:cNvPr>
          <p:cNvSpPr>
            <a:spLocks noGrp="1"/>
          </p:cNvSpPr>
          <p:nvPr>
            <p:ph type="dt" sz="half" idx="10"/>
          </p:nvPr>
        </p:nvSpPr>
        <p:spPr/>
        <p:txBody>
          <a:bodyPr/>
          <a:lstStyle/>
          <a:p>
            <a:fld id="{98AE7FF3-363A-F048-B882-FFD6472C41DA}" type="datetimeFigureOut">
              <a:rPr lang="en-US" smtClean="0"/>
              <a:t>4/5/2024</a:t>
            </a:fld>
            <a:endParaRPr lang="en-US"/>
          </a:p>
        </p:txBody>
      </p:sp>
      <p:sp>
        <p:nvSpPr>
          <p:cNvPr id="8" name="Footer Placeholder 7">
            <a:extLst>
              <a:ext uri="{FF2B5EF4-FFF2-40B4-BE49-F238E27FC236}">
                <a16:creationId xmlns:a16="http://schemas.microsoft.com/office/drawing/2014/main" id="{2D264AA4-185E-294F-BB31-8A88C64417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50CD40-04D6-C146-B794-B9DB9B17A349}"/>
              </a:ext>
            </a:extLst>
          </p:cNvPr>
          <p:cNvSpPr>
            <a:spLocks noGrp="1"/>
          </p:cNvSpPr>
          <p:nvPr>
            <p:ph type="sldNum" sz="quarter" idx="12"/>
          </p:nvPr>
        </p:nvSpPr>
        <p:spPr/>
        <p:txBody>
          <a:bodyPr/>
          <a:lstStyle/>
          <a:p>
            <a:fld id="{F402285C-D046-7740-9B47-DEBD452EF9FD}" type="slidenum">
              <a:rPr lang="en-US" smtClean="0"/>
              <a:t>‹#›</a:t>
            </a:fld>
            <a:endParaRPr lang="en-US"/>
          </a:p>
        </p:txBody>
      </p:sp>
    </p:spTree>
    <p:extLst>
      <p:ext uri="{BB962C8B-B14F-4D97-AF65-F5344CB8AC3E}">
        <p14:creationId xmlns:p14="http://schemas.microsoft.com/office/powerpoint/2010/main" val="2677471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0851-AFF1-C643-94AA-EC81B7B8A5C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031605-B673-4A49-8E50-4BA20DD533A0}"/>
              </a:ext>
            </a:extLst>
          </p:cNvPr>
          <p:cNvSpPr>
            <a:spLocks noGrp="1"/>
          </p:cNvSpPr>
          <p:nvPr>
            <p:ph type="dt" sz="half" idx="10"/>
          </p:nvPr>
        </p:nvSpPr>
        <p:spPr/>
        <p:txBody>
          <a:bodyPr/>
          <a:lstStyle/>
          <a:p>
            <a:fld id="{98AE7FF3-363A-F048-B882-FFD6472C41DA}" type="datetimeFigureOut">
              <a:rPr lang="en-US" smtClean="0"/>
              <a:t>4/5/2024</a:t>
            </a:fld>
            <a:endParaRPr lang="en-US"/>
          </a:p>
        </p:txBody>
      </p:sp>
      <p:sp>
        <p:nvSpPr>
          <p:cNvPr id="4" name="Footer Placeholder 3">
            <a:extLst>
              <a:ext uri="{FF2B5EF4-FFF2-40B4-BE49-F238E27FC236}">
                <a16:creationId xmlns:a16="http://schemas.microsoft.com/office/drawing/2014/main" id="{CD4C27DC-6DCA-0B4D-A3A2-1F5A5828D3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64177-1ABE-3240-BD5F-48E8A4E4ABE4}"/>
              </a:ext>
            </a:extLst>
          </p:cNvPr>
          <p:cNvSpPr>
            <a:spLocks noGrp="1"/>
          </p:cNvSpPr>
          <p:nvPr>
            <p:ph type="sldNum" sz="quarter" idx="12"/>
          </p:nvPr>
        </p:nvSpPr>
        <p:spPr/>
        <p:txBody>
          <a:bodyPr/>
          <a:lstStyle/>
          <a:p>
            <a:fld id="{F402285C-D046-7740-9B47-DEBD452EF9FD}" type="slidenum">
              <a:rPr lang="en-US" smtClean="0"/>
              <a:t>‹#›</a:t>
            </a:fld>
            <a:endParaRPr lang="en-US"/>
          </a:p>
        </p:txBody>
      </p:sp>
    </p:spTree>
    <p:extLst>
      <p:ext uri="{BB962C8B-B14F-4D97-AF65-F5344CB8AC3E}">
        <p14:creationId xmlns:p14="http://schemas.microsoft.com/office/powerpoint/2010/main" val="508622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8C29-E1EA-41ED-BA33-180EC0178BF5}"/>
              </a:ext>
            </a:extLst>
          </p:cNvPr>
          <p:cNvSpPr>
            <a:spLocks noGrp="1"/>
          </p:cNvSpPr>
          <p:nvPr>
            <p:ph type="ctrTitle"/>
          </p:nvPr>
        </p:nvSpPr>
        <p:spPr>
          <a:xfrm>
            <a:off x="2513013" y="2742996"/>
            <a:ext cx="15078075" cy="3045193"/>
          </a:xfrm>
        </p:spPr>
        <p:txBody>
          <a:bodyPr anchor="b"/>
          <a:lstStyle>
            <a:lvl1pPr algn="ctr">
              <a:defRPr sz="9894"/>
            </a:lvl1pPr>
          </a:lstStyle>
          <a:p>
            <a:r>
              <a:rPr lang="en-US"/>
              <a:t>Click to edit Master title style</a:t>
            </a:r>
            <a:endParaRPr lang="en-GB"/>
          </a:p>
        </p:txBody>
      </p:sp>
      <p:sp>
        <p:nvSpPr>
          <p:cNvPr id="3" name="Subtitle 2">
            <a:extLst>
              <a:ext uri="{FF2B5EF4-FFF2-40B4-BE49-F238E27FC236}">
                <a16:creationId xmlns:a16="http://schemas.microsoft.com/office/drawing/2014/main" id="{63339C1E-0A27-4F16-BF1E-567FC51B5B41}"/>
              </a:ext>
            </a:extLst>
          </p:cNvPr>
          <p:cNvSpPr>
            <a:spLocks noGrp="1"/>
          </p:cNvSpPr>
          <p:nvPr>
            <p:ph type="subTitle" idx="1"/>
          </p:nvPr>
        </p:nvSpPr>
        <p:spPr>
          <a:xfrm>
            <a:off x="2513013" y="5940028"/>
            <a:ext cx="15078075" cy="60907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F3A444-2B17-4414-8BE9-D1F57C4CD5FA}"/>
              </a:ext>
            </a:extLst>
          </p:cNvPr>
          <p:cNvSpPr>
            <a:spLocks noGrp="1"/>
          </p:cNvSpPr>
          <p:nvPr>
            <p:ph type="dt" sz="half" idx="10"/>
          </p:nvPr>
        </p:nvSpPr>
        <p:spPr/>
        <p:txBody>
          <a:bodyPr/>
          <a:lstStyle/>
          <a:p>
            <a:fld id="{2589E143-52D2-4035-8861-C3059FD24D3E}" type="datetimeFigureOut">
              <a:rPr lang="en-GB" smtClean="0"/>
              <a:t>05/04/2024</a:t>
            </a:fld>
            <a:endParaRPr lang="en-GB"/>
          </a:p>
        </p:txBody>
      </p:sp>
      <p:sp>
        <p:nvSpPr>
          <p:cNvPr id="5" name="Footer Placeholder 4">
            <a:extLst>
              <a:ext uri="{FF2B5EF4-FFF2-40B4-BE49-F238E27FC236}">
                <a16:creationId xmlns:a16="http://schemas.microsoft.com/office/drawing/2014/main" id="{DD657013-A798-4A12-A688-038700F2D2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307B58-4238-4462-B489-7211ED1B0E01}"/>
              </a:ext>
            </a:extLst>
          </p:cNvPr>
          <p:cNvSpPr>
            <a:spLocks noGrp="1"/>
          </p:cNvSpPr>
          <p:nvPr>
            <p:ph type="sldNum" sz="quarter" idx="12"/>
          </p:nvPr>
        </p:nvSpPr>
        <p:spPr/>
        <p:txBody>
          <a:bodyPr/>
          <a:lstStyle/>
          <a:p>
            <a:fld id="{FC40E8BF-E2D3-4DD5-A2BA-845359D87830}" type="slidenum">
              <a:rPr lang="en-GB" smtClean="0"/>
              <a:t>‹#›</a:t>
            </a:fld>
            <a:endParaRPr lang="en-GB"/>
          </a:p>
        </p:txBody>
      </p:sp>
    </p:spTree>
    <p:extLst>
      <p:ext uri="{BB962C8B-B14F-4D97-AF65-F5344CB8AC3E}">
        <p14:creationId xmlns:p14="http://schemas.microsoft.com/office/powerpoint/2010/main" val="4225725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1347253" y="743485"/>
            <a:ext cx="17413000" cy="9102457"/>
          </a:xfrm>
          <a:solidFill>
            <a:schemeClr val="bg1"/>
          </a:solidFill>
        </p:spPr>
        <p:txBody>
          <a:bodyPr anchor="ctr" anchorCtr="0">
            <a:noAutofit/>
          </a:bodyPr>
          <a:lstStyle>
            <a:lvl1pPr marL="0" indent="0">
              <a:buFontTx/>
              <a:buNone/>
              <a:defRPr sz="6596">
                <a:solidFill>
                  <a:schemeClr val="tx2"/>
                </a:solidFill>
                <a:latin typeface="Calibri Light" panose="020F0302020204030204" pitchFamily="34" charset="0"/>
              </a:defRPr>
            </a:lvl1pPr>
            <a:lvl2pPr marL="0" indent="0">
              <a:buFontTx/>
              <a:buNone/>
              <a:defRPr sz="3958"/>
            </a:lvl2pPr>
            <a:lvl3pPr marL="949779" indent="0">
              <a:buFontTx/>
              <a:buNone/>
              <a:defRPr/>
            </a:lvl3pPr>
            <a:lvl4pPr marL="1424670" indent="0">
              <a:buFontTx/>
              <a:buNone/>
              <a:defRPr/>
            </a:lvl4pPr>
            <a:lvl5pPr marL="1899561" indent="0">
              <a:buFontTx/>
              <a:buNone/>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0"/>
          </p:nvPr>
        </p:nvSpPr>
        <p:spPr/>
        <p:txBody>
          <a:bodyPr/>
          <a:lstStyle/>
          <a:p>
            <a:fld id="{C1B3EF10-4E29-4F0C-9AB6-355B3A7B01AB}" type="slidenum">
              <a:rPr lang="en-GB" smtClean="0"/>
              <a:pPr/>
              <a:t>‹#›</a:t>
            </a:fld>
            <a:endParaRPr lang="en-GB"/>
          </a:p>
        </p:txBody>
      </p:sp>
    </p:spTree>
    <p:extLst>
      <p:ext uri="{BB962C8B-B14F-4D97-AF65-F5344CB8AC3E}">
        <p14:creationId xmlns:p14="http://schemas.microsoft.com/office/powerpoint/2010/main" val="73725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30391" y="1"/>
            <a:ext cx="3273708" cy="1503129"/>
          </a:xfrm>
          <a:prstGeom prst="rect">
            <a:avLst/>
          </a:prstGeom>
        </p:spPr>
      </p:pic>
      <p:grpSp>
        <p:nvGrpSpPr>
          <p:cNvPr id="21" name="Group 20"/>
          <p:cNvGrpSpPr/>
          <p:nvPr userDrawn="1"/>
        </p:nvGrpSpPr>
        <p:grpSpPr>
          <a:xfrm>
            <a:off x="571109" y="0"/>
            <a:ext cx="681069" cy="11316398"/>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8290976" y="10773075"/>
            <a:ext cx="1402057" cy="276999"/>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551958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9681" y="603335"/>
            <a:ext cx="17810030" cy="812082"/>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a:t>Click to edit Master title style</a:t>
            </a:r>
          </a:p>
        </p:txBody>
      </p:sp>
      <p:sp>
        <p:nvSpPr>
          <p:cNvPr id="4" name="Text Placeholder 3"/>
          <p:cNvSpPr>
            <a:spLocks noGrp="1"/>
          </p:cNvSpPr>
          <p:nvPr>
            <p:ph type="body" sz="quarter" idx="10"/>
          </p:nvPr>
        </p:nvSpPr>
        <p:spPr>
          <a:xfrm>
            <a:off x="1601926" y="2376391"/>
            <a:ext cx="17807779" cy="2740558"/>
          </a:xfrm>
          <a:prstGeom prst="rect">
            <a:avLst/>
          </a:prstGeom>
        </p:spPr>
        <p:txBody>
          <a:bodyPr lIns="0" rIns="0"/>
          <a:lstStyle>
            <a:lvl1pPr>
              <a:buClr>
                <a:schemeClr val="bg2"/>
              </a:buClr>
              <a:defRPr sz="4617">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3958">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3298">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2927026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640" y="603335"/>
            <a:ext cx="17839079" cy="812082"/>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a:t>Click to edit Master title style</a:t>
            </a:r>
          </a:p>
        </p:txBody>
      </p:sp>
      <p:sp>
        <p:nvSpPr>
          <p:cNvPr id="4" name="Text Placeholder 3"/>
          <p:cNvSpPr>
            <a:spLocks noGrp="1"/>
          </p:cNvSpPr>
          <p:nvPr>
            <p:ph type="body" sz="quarter" idx="10"/>
          </p:nvPr>
        </p:nvSpPr>
        <p:spPr>
          <a:xfrm>
            <a:off x="1570638" y="2376391"/>
            <a:ext cx="5690430" cy="2182392"/>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1"/>
          </p:nvPr>
        </p:nvSpPr>
        <p:spPr>
          <a:xfrm>
            <a:off x="7653172" y="2396178"/>
            <a:ext cx="5690432" cy="2182392"/>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2"/>
          </p:nvPr>
        </p:nvSpPr>
        <p:spPr>
          <a:xfrm>
            <a:off x="13730837" y="2376391"/>
            <a:ext cx="5690432" cy="2182392"/>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stStyle>
          <a:p>
            <a:pPr lvl="0"/>
            <a:r>
              <a:rPr lang="en-US"/>
              <a:t>Click to 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8C19B6F3-89A4-4FA4-BDDD-95C0C5E4839B}"/>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EB64CB03-AA77-4682-8460-334906449A32}"/>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a:p>
        </p:txBody>
      </p:sp>
      <p:pic>
        <p:nvPicPr>
          <p:cNvPr id="12" name="Picture 11" descr="A picture containing logo&#10;&#10;Description automatically generated">
            <a:extLst>
              <a:ext uri="{FF2B5EF4-FFF2-40B4-BE49-F238E27FC236}">
                <a16:creationId xmlns:a16="http://schemas.microsoft.com/office/drawing/2014/main" id="{90FA4A6F-CA79-4CC7-A705-E5D1F6723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4" name="Picture 13" descr="Logo&#10;&#10;Description automatically generated">
            <a:extLst>
              <a:ext uri="{FF2B5EF4-FFF2-40B4-BE49-F238E27FC236}">
                <a16:creationId xmlns:a16="http://schemas.microsoft.com/office/drawing/2014/main" id="{E9ED9A77-8353-4FD3-877D-8AA83929A5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172571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1244105" y="3498846"/>
            <a:ext cx="9376556" cy="913455"/>
          </a:xfrm>
          <a:prstGeom prst="rect">
            <a:avLst/>
          </a:prstGeom>
        </p:spPr>
        <p:txBody>
          <a:bodyPr lIns="0" rIns="0"/>
          <a:lstStyle>
            <a:lvl1pPr algn="l">
              <a:defRPr sz="5936" b="1">
                <a:solidFill>
                  <a:schemeClr val="bg1"/>
                </a:solidFill>
                <a:latin typeface="Network Rail Sans" charset="0"/>
                <a:ea typeface="Network Rail Sans" charset="0"/>
                <a:cs typeface="Network Rail Sans" charset="0"/>
              </a:defRPr>
            </a:lvl1pPr>
          </a:lstStyle>
          <a:p>
            <a:r>
              <a:rPr lang="en-US" dirty="0"/>
              <a:t>Technical Authority</a:t>
            </a:r>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1246439" y="5842360"/>
            <a:ext cx="9374355" cy="609077"/>
          </a:xfrm>
          <a:prstGeom prst="rect">
            <a:avLst/>
          </a:prstGeom>
        </p:spPr>
        <p:txBody>
          <a:bodyPr lIns="0" rIns="0"/>
          <a:lstStyle>
            <a:lvl1pPr marL="0" indent="0">
              <a:buNone/>
              <a:defRPr sz="3958" b="0">
                <a:latin typeface="Network Rail Sans" charset="0"/>
                <a:ea typeface="Network Rail Sans" charset="0"/>
                <a:cs typeface="Network Rail Sans" charset="0"/>
              </a:defRPr>
            </a:lvl1pPr>
            <a:lvl2pPr>
              <a:defRPr sz="3958">
                <a:latin typeface="Network Rail Sans" charset="0"/>
                <a:ea typeface="Network Rail Sans" charset="0"/>
                <a:cs typeface="Network Rail Sans" charset="0"/>
              </a:defRPr>
            </a:lvl2pPr>
            <a:lvl3pPr>
              <a:defRPr sz="3958">
                <a:latin typeface="Network Rail Sans" charset="0"/>
                <a:ea typeface="Network Rail Sans" charset="0"/>
                <a:cs typeface="Network Rail Sans" charset="0"/>
              </a:defRPr>
            </a:lvl3pPr>
            <a:lvl4pPr>
              <a:defRPr sz="2968">
                <a:latin typeface="Network Rail Sans" charset="0"/>
                <a:ea typeface="Network Rail Sans" charset="0"/>
                <a:cs typeface="Network Rail Sans" charset="0"/>
              </a:defRPr>
            </a:lvl4pPr>
            <a:lvl5pPr>
              <a:defRPr sz="2968">
                <a:latin typeface="Network Rail Sans" charset="0"/>
                <a:ea typeface="Network Rail Sans" charset="0"/>
                <a:cs typeface="Network Rail Sans" charset="0"/>
              </a:defRPr>
            </a:lvl5pPr>
          </a:lstStyle>
          <a:p>
            <a:pPr lvl="0"/>
            <a:r>
              <a:rPr lang="en-US" dirty="0"/>
              <a:t>Click to edit sub heading text</a:t>
            </a:r>
          </a:p>
        </p:txBody>
      </p:sp>
      <p:sp>
        <p:nvSpPr>
          <p:cNvPr id="11" name="TextBox 10">
            <a:extLst>
              <a:ext uri="{FF2B5EF4-FFF2-40B4-BE49-F238E27FC236}">
                <a16:creationId xmlns:a16="http://schemas.microsoft.com/office/drawing/2014/main" id="{581665D9-98B4-4034-B802-72189207B624}"/>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2" name="Picture 11">
            <a:extLst>
              <a:ext uri="{FF2B5EF4-FFF2-40B4-BE49-F238E27FC236}">
                <a16:creationId xmlns:a16="http://schemas.microsoft.com/office/drawing/2014/main" id="{51607696-3CA4-44A6-85FB-F81F4A78B3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824626" y="2860191"/>
            <a:ext cx="6883182" cy="6371130"/>
          </a:xfrm>
          <a:prstGeom prst="flowChartConnector">
            <a:avLst/>
          </a:prstGeom>
        </p:spPr>
      </p:pic>
      <p:pic>
        <p:nvPicPr>
          <p:cNvPr id="20" name="Picture 19" descr="A picture containing icon&#10;&#10;Description automatically generated">
            <a:extLst>
              <a:ext uri="{FF2B5EF4-FFF2-40B4-BE49-F238E27FC236}">
                <a16:creationId xmlns:a16="http://schemas.microsoft.com/office/drawing/2014/main" id="{B2B5B605-95D3-435D-B0D2-2CE98A7A0F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spTree>
    <p:extLst>
      <p:ext uri="{BB962C8B-B14F-4D97-AF65-F5344CB8AC3E}">
        <p14:creationId xmlns:p14="http://schemas.microsoft.com/office/powerpoint/2010/main" val="370257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1244105" y="3498846"/>
            <a:ext cx="9376556" cy="3525831"/>
          </a:xfrm>
          <a:prstGeom prst="rect">
            <a:avLst/>
          </a:prstGeom>
        </p:spPr>
        <p:txBody>
          <a:bodyPr lIns="0" rIns="0"/>
          <a:lstStyle>
            <a:lvl1pPr algn="l">
              <a:defRPr sz="5936" b="1">
                <a:solidFill>
                  <a:schemeClr val="bg1"/>
                </a:solidFill>
                <a:latin typeface="Network Rail Sans" charset="0"/>
                <a:ea typeface="Network Rail Sans" charset="0"/>
                <a:cs typeface="Network Rail Sans" charset="0"/>
              </a:defRPr>
            </a:lvl1pPr>
          </a:lstStyle>
          <a:p>
            <a:r>
              <a:rPr lang="en-US" dirty="0"/>
              <a:t>Technical Authority</a:t>
            </a:r>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1246439" y="5842360"/>
            <a:ext cx="9374355" cy="3525831"/>
          </a:xfrm>
          <a:prstGeom prst="rect">
            <a:avLst/>
          </a:prstGeom>
        </p:spPr>
        <p:txBody>
          <a:bodyPr lIns="0" rIns="0"/>
          <a:lstStyle>
            <a:lvl1pPr marL="0" indent="0">
              <a:buNone/>
              <a:defRPr sz="3958" b="0">
                <a:latin typeface="Network Rail Sans" charset="0"/>
                <a:ea typeface="Network Rail Sans" charset="0"/>
                <a:cs typeface="Network Rail Sans" charset="0"/>
              </a:defRPr>
            </a:lvl1pPr>
            <a:lvl2pPr>
              <a:defRPr sz="3958">
                <a:latin typeface="Network Rail Sans" charset="0"/>
                <a:ea typeface="Network Rail Sans" charset="0"/>
                <a:cs typeface="Network Rail Sans" charset="0"/>
              </a:defRPr>
            </a:lvl2pPr>
            <a:lvl3pPr>
              <a:defRPr sz="3958">
                <a:latin typeface="Network Rail Sans" charset="0"/>
                <a:ea typeface="Network Rail Sans" charset="0"/>
                <a:cs typeface="Network Rail Sans" charset="0"/>
              </a:defRPr>
            </a:lvl3pPr>
            <a:lvl4pPr>
              <a:defRPr sz="2968">
                <a:latin typeface="Network Rail Sans" charset="0"/>
                <a:ea typeface="Network Rail Sans" charset="0"/>
                <a:cs typeface="Network Rail Sans" charset="0"/>
              </a:defRPr>
            </a:lvl4pPr>
            <a:lvl5pPr>
              <a:defRPr sz="2968">
                <a:latin typeface="Network Rail Sans" charset="0"/>
                <a:ea typeface="Network Rail Sans" charset="0"/>
                <a:cs typeface="Network Rail Sans" charset="0"/>
              </a:defRPr>
            </a:lvl5pPr>
          </a:lstStyle>
          <a:p>
            <a:pPr lvl="0"/>
            <a:r>
              <a:rPr lang="en-US" dirty="0"/>
              <a:t>Click to edit sub heading text</a:t>
            </a:r>
          </a:p>
        </p:txBody>
      </p:sp>
      <p:sp>
        <p:nvSpPr>
          <p:cNvPr id="11" name="TextBox 10">
            <a:extLst>
              <a:ext uri="{FF2B5EF4-FFF2-40B4-BE49-F238E27FC236}">
                <a16:creationId xmlns:a16="http://schemas.microsoft.com/office/drawing/2014/main" id="{581665D9-98B4-4034-B802-72189207B624}"/>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2" name="Picture 11">
            <a:extLst>
              <a:ext uri="{FF2B5EF4-FFF2-40B4-BE49-F238E27FC236}">
                <a16:creationId xmlns:a16="http://schemas.microsoft.com/office/drawing/2014/main" id="{51607696-3CA4-44A6-85FB-F81F4A78B3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824626" y="2860191"/>
            <a:ext cx="6883182" cy="6371130"/>
          </a:xfrm>
          <a:prstGeom prst="flowChartConnector">
            <a:avLst/>
          </a:prstGeom>
        </p:spPr>
      </p:pic>
      <p:pic>
        <p:nvPicPr>
          <p:cNvPr id="20" name="Picture 19" descr="A picture containing icon&#10;&#10;Description automatically generated">
            <a:extLst>
              <a:ext uri="{FF2B5EF4-FFF2-40B4-BE49-F238E27FC236}">
                <a16:creationId xmlns:a16="http://schemas.microsoft.com/office/drawing/2014/main" id="{B2B5B605-95D3-435D-B0D2-2CE98A7A0F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spTree>
    <p:extLst>
      <p:ext uri="{BB962C8B-B14F-4D97-AF65-F5344CB8AC3E}">
        <p14:creationId xmlns:p14="http://schemas.microsoft.com/office/powerpoint/2010/main" val="1117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794"/>
            <a:ext cx="20104099" cy="11308556"/>
          </a:xfrm>
          <a:prstGeom prst="rect">
            <a:avLst/>
          </a:prstGeom>
          <a:blipFill>
            <a:blip r:embed="rId2" cstate="print"/>
            <a:stretch>
              <a:fillRect/>
            </a:stretch>
          </a:blipFill>
        </p:spPr>
        <p:txBody>
          <a:bodyPr wrap="square" lIns="0" tIns="0" rIns="0" bIns="0" rtlCol="0"/>
          <a:lstStyle/>
          <a:p>
            <a:endParaRPr b="0" i="0">
              <a:latin typeface="Network Rail Sans" panose="02000000040000020004" pitchFamily="2" charset="77"/>
            </a:endParaRPr>
          </a:p>
        </p:txBody>
      </p:sp>
      <p:pic>
        <p:nvPicPr>
          <p:cNvPr id="29" name="Picture 28">
            <a:extLst>
              <a:ext uri="{FF2B5EF4-FFF2-40B4-BE49-F238E27FC236}">
                <a16:creationId xmlns:a16="http://schemas.microsoft.com/office/drawing/2014/main" id="{DC7DF1E3-DBE9-C041-89D1-226E37AF35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228731" y="638618"/>
            <a:ext cx="3197334" cy="1206057"/>
          </a:xfrm>
          <a:prstGeom prst="rect">
            <a:avLst/>
          </a:prstGeom>
        </p:spPr>
      </p:pic>
      <p:sp>
        <p:nvSpPr>
          <p:cNvPr id="6" name="Oval 5">
            <a:extLst>
              <a:ext uri="{FF2B5EF4-FFF2-40B4-BE49-F238E27FC236}">
                <a16:creationId xmlns:a16="http://schemas.microsoft.com/office/drawing/2014/main" id="{DDC7D8E3-64D3-9142-8F71-536189340D41}"/>
              </a:ext>
            </a:extLst>
          </p:cNvPr>
          <p:cNvSpPr/>
          <p:nvPr userDrawn="1"/>
        </p:nvSpPr>
        <p:spPr>
          <a:xfrm>
            <a:off x="-1602960" y="-2586110"/>
            <a:ext cx="16394185" cy="16394185"/>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BAD334-87DB-DE4C-8811-5BD325094C89}"/>
              </a:ext>
            </a:extLst>
          </p:cNvPr>
          <p:cNvSpPr/>
          <p:nvPr userDrawn="1"/>
        </p:nvSpPr>
        <p:spPr>
          <a:xfrm>
            <a:off x="-644562" y="-1519310"/>
            <a:ext cx="14336785" cy="14336785"/>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6A77BD-45B9-3A47-B07C-D46F948FC42E}"/>
              </a:ext>
            </a:extLst>
          </p:cNvPr>
          <p:cNvSpPr/>
          <p:nvPr userDrawn="1"/>
        </p:nvSpPr>
        <p:spPr>
          <a:xfrm>
            <a:off x="568288" y="-300110"/>
            <a:ext cx="11963400" cy="11963400"/>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older 2">
            <a:extLst>
              <a:ext uri="{FF2B5EF4-FFF2-40B4-BE49-F238E27FC236}">
                <a16:creationId xmlns:a16="http://schemas.microsoft.com/office/drawing/2014/main" id="{2A1AD604-7103-8349-8F33-109172D5E21C}"/>
              </a:ext>
            </a:extLst>
          </p:cNvPr>
          <p:cNvSpPr>
            <a:spLocks noGrp="1"/>
          </p:cNvSpPr>
          <p:nvPr>
            <p:ph type="title"/>
          </p:nvPr>
        </p:nvSpPr>
        <p:spPr>
          <a:xfrm>
            <a:off x="1517650" y="4269680"/>
            <a:ext cx="9374504" cy="1384995"/>
          </a:xfrm>
        </p:spPr>
        <p:txBody>
          <a:bodyPr lIns="0" tIns="0" rIns="0" bIns="0"/>
          <a:lstStyle>
            <a:lvl1pPr>
              <a:defRPr sz="9000" b="1" i="0">
                <a:solidFill>
                  <a:schemeClr val="bg1"/>
                </a:solidFill>
                <a:latin typeface="Network Rail Sans"/>
                <a:cs typeface="Network Rail Sans"/>
              </a:defRPr>
            </a:lvl1pPr>
          </a:lstStyle>
          <a:p>
            <a:r>
              <a:rPr lang="en-US"/>
              <a:t>Click to edit Master title style</a:t>
            </a:r>
            <a:endParaRPr/>
          </a:p>
        </p:txBody>
      </p:sp>
      <p:sp>
        <p:nvSpPr>
          <p:cNvPr id="10" name="Holder 3">
            <a:extLst>
              <a:ext uri="{FF2B5EF4-FFF2-40B4-BE49-F238E27FC236}">
                <a16:creationId xmlns:a16="http://schemas.microsoft.com/office/drawing/2014/main" id="{151E43AD-6BD5-6943-954D-7E21852A25F4}"/>
              </a:ext>
            </a:extLst>
          </p:cNvPr>
          <p:cNvSpPr>
            <a:spLocks noGrp="1"/>
          </p:cNvSpPr>
          <p:nvPr>
            <p:ph type="subTitle" idx="4"/>
          </p:nvPr>
        </p:nvSpPr>
        <p:spPr>
          <a:xfrm>
            <a:off x="1517650" y="6413747"/>
            <a:ext cx="8850385" cy="615553"/>
          </a:xfrm>
          <a:prstGeom prst="rect">
            <a:avLst/>
          </a:prstGeom>
        </p:spPr>
        <p:txBody>
          <a:bodyPr wrap="square" lIns="0" tIns="0" rIns="0" bIns="0">
            <a:spAutoFit/>
          </a:bodyPr>
          <a:lstStyle>
            <a:lvl1pPr>
              <a:defRPr sz="4000" b="0" i="0">
                <a:solidFill>
                  <a:schemeClr val="bg1"/>
                </a:solidFill>
                <a:latin typeface="Network Rail Sans" panose="02000000040000020004" pitchFamily="2" charset="77"/>
                <a:cs typeface="Arial" panose="020B0604020202020204" pitchFamily="34" charset="0"/>
              </a:defRPr>
            </a:lvl1pPr>
          </a:lstStyle>
          <a:p>
            <a:r>
              <a:rPr lang="en-US"/>
              <a:t>Click to edit Master subtitle style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ront Cover_Opt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C2398-6079-4AFC-9417-9EF43CB89FBA}"/>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1246439" y="5842360"/>
            <a:ext cx="9374355" cy="3525831"/>
          </a:xfrm>
          <a:prstGeom prst="rect">
            <a:avLst/>
          </a:prstGeom>
        </p:spPr>
        <p:txBody>
          <a:bodyPr lIns="0" rIns="0"/>
          <a:lstStyle>
            <a:lvl1pPr marL="0" indent="0">
              <a:buNone/>
              <a:defRPr sz="3958" b="0">
                <a:latin typeface="Network Rail Sans" charset="0"/>
                <a:ea typeface="Network Rail Sans" charset="0"/>
                <a:cs typeface="Network Rail Sans" charset="0"/>
              </a:defRPr>
            </a:lvl1pPr>
            <a:lvl2pPr>
              <a:defRPr sz="3958">
                <a:latin typeface="Network Rail Sans" charset="0"/>
                <a:ea typeface="Network Rail Sans" charset="0"/>
                <a:cs typeface="Network Rail Sans" charset="0"/>
              </a:defRPr>
            </a:lvl2pPr>
            <a:lvl3pPr>
              <a:defRPr sz="3958">
                <a:latin typeface="Network Rail Sans" charset="0"/>
                <a:ea typeface="Network Rail Sans" charset="0"/>
                <a:cs typeface="Network Rail Sans" charset="0"/>
              </a:defRPr>
            </a:lvl3pPr>
            <a:lvl4pPr>
              <a:defRPr sz="2968">
                <a:latin typeface="Network Rail Sans" charset="0"/>
                <a:ea typeface="Network Rail Sans" charset="0"/>
                <a:cs typeface="Network Rail Sans" charset="0"/>
              </a:defRPr>
            </a:lvl4pPr>
            <a:lvl5pPr>
              <a:defRPr sz="2968">
                <a:latin typeface="Network Rail Sans" charset="0"/>
                <a:ea typeface="Network Rail Sans" charset="0"/>
                <a:cs typeface="Network Rail Sans" charset="0"/>
              </a:defRPr>
            </a:lvl5pPr>
          </a:lstStyle>
          <a:p>
            <a:pPr lvl="0"/>
            <a:r>
              <a:rPr lang="en-US" dirty="0"/>
              <a:t>Click to edit sub heading text</a:t>
            </a:r>
          </a:p>
        </p:txBody>
      </p:sp>
      <p:sp>
        <p:nvSpPr>
          <p:cNvPr id="11" name="Title 1">
            <a:extLst>
              <a:ext uri="{FF2B5EF4-FFF2-40B4-BE49-F238E27FC236}">
                <a16:creationId xmlns:a16="http://schemas.microsoft.com/office/drawing/2014/main" id="{BADE37E3-5E5A-418B-9EDA-DA5F9F2B1948}"/>
              </a:ext>
            </a:extLst>
          </p:cNvPr>
          <p:cNvSpPr>
            <a:spLocks noGrp="1"/>
          </p:cNvSpPr>
          <p:nvPr>
            <p:ph type="title" hasCustomPrompt="1"/>
          </p:nvPr>
        </p:nvSpPr>
        <p:spPr>
          <a:xfrm>
            <a:off x="1244105" y="3498846"/>
            <a:ext cx="9376556" cy="3525831"/>
          </a:xfrm>
          <a:prstGeom prst="rect">
            <a:avLst/>
          </a:prstGeom>
        </p:spPr>
        <p:txBody>
          <a:bodyPr lIns="0" rIns="0"/>
          <a:lstStyle>
            <a:lvl1pPr algn="l">
              <a:defRPr sz="5277"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17" name="TextBox 16">
            <a:extLst>
              <a:ext uri="{FF2B5EF4-FFF2-40B4-BE49-F238E27FC236}">
                <a16:creationId xmlns:a16="http://schemas.microsoft.com/office/drawing/2014/main" id="{A07917E8-81F9-4FFA-B96A-1670F7EE3072}"/>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9" name="Picture 18" descr="A picture containing icon&#10;&#10;Description automatically generated">
            <a:extLst>
              <a:ext uri="{FF2B5EF4-FFF2-40B4-BE49-F238E27FC236}">
                <a16:creationId xmlns:a16="http://schemas.microsoft.com/office/drawing/2014/main" id="{541C2DA0-1CF9-47B1-B819-002044AF1F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sp>
        <p:nvSpPr>
          <p:cNvPr id="23" name="Picture Placeholder 7">
            <a:extLst>
              <a:ext uri="{FF2B5EF4-FFF2-40B4-BE49-F238E27FC236}">
                <a16:creationId xmlns:a16="http://schemas.microsoft.com/office/drawing/2014/main" id="{A2A03A54-0630-49C2-A4CC-E206907CC642}"/>
              </a:ext>
            </a:extLst>
          </p:cNvPr>
          <p:cNvSpPr>
            <a:spLocks noGrp="1"/>
          </p:cNvSpPr>
          <p:nvPr>
            <p:ph type="pic" sz="quarter" idx="11"/>
          </p:nvPr>
        </p:nvSpPr>
        <p:spPr>
          <a:xfrm>
            <a:off x="13044073" y="2761176"/>
            <a:ext cx="6496576" cy="6371130"/>
          </a:xfrm>
          <a:prstGeom prst="flowChartConnector">
            <a:avLst/>
          </a:prstGeom>
          <a:ln w="38100">
            <a:solidFill>
              <a:schemeClr val="tx1">
                <a:lumMod val="75000"/>
                <a:lumOff val="25000"/>
              </a:schemeClr>
            </a:solidFill>
          </a:ln>
        </p:spPr>
        <p:txBody>
          <a:bodyPr/>
          <a:lstStyle/>
          <a:p>
            <a:endParaRPr lang="en-GB" dirty="0"/>
          </a:p>
        </p:txBody>
      </p:sp>
    </p:spTree>
    <p:extLst>
      <p:ext uri="{BB962C8B-B14F-4D97-AF65-F5344CB8AC3E}">
        <p14:creationId xmlns:p14="http://schemas.microsoft.com/office/powerpoint/2010/main" val="1407632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ont Cover_Opt3">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0332E6E2-2EB5-4E7A-AB6A-673AEA1DEB3A}"/>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19" name="Title 1">
            <a:extLst>
              <a:ext uri="{FF2B5EF4-FFF2-40B4-BE49-F238E27FC236}">
                <a16:creationId xmlns:a16="http://schemas.microsoft.com/office/drawing/2014/main" id="{377BECD4-5B97-43B4-B344-7A84FA01C725}"/>
              </a:ext>
            </a:extLst>
          </p:cNvPr>
          <p:cNvSpPr>
            <a:spLocks noGrp="1"/>
          </p:cNvSpPr>
          <p:nvPr>
            <p:ph type="title" hasCustomPrompt="1"/>
          </p:nvPr>
        </p:nvSpPr>
        <p:spPr>
          <a:xfrm>
            <a:off x="1244105" y="3498846"/>
            <a:ext cx="9376556" cy="3525831"/>
          </a:xfrm>
          <a:prstGeom prst="rect">
            <a:avLst/>
          </a:prstGeom>
        </p:spPr>
        <p:txBody>
          <a:bodyPr lIns="0" rIns="0"/>
          <a:lstStyle>
            <a:lvl1pPr algn="l">
              <a:defRPr sz="5277" b="1">
                <a:solidFill>
                  <a:schemeClr val="bg1"/>
                </a:solidFill>
                <a:latin typeface="Network Rail Sans" charset="0"/>
                <a:ea typeface="Network Rail Sans" charset="0"/>
                <a:cs typeface="Network Rail Sans" charset="0"/>
              </a:defRPr>
            </a:lvl1pPr>
          </a:lstStyle>
          <a:p>
            <a:r>
              <a:rPr lang="en-GB" dirty="0"/>
              <a:t>Click to edit main heading text</a:t>
            </a:r>
            <a:endParaRPr lang="en-US" dirty="0"/>
          </a:p>
        </p:txBody>
      </p:sp>
      <p:sp>
        <p:nvSpPr>
          <p:cNvPr id="20" name="Text Placeholder 3">
            <a:extLst>
              <a:ext uri="{FF2B5EF4-FFF2-40B4-BE49-F238E27FC236}">
                <a16:creationId xmlns:a16="http://schemas.microsoft.com/office/drawing/2014/main" id="{B5FA34BD-54AE-494D-BE34-F564A9975181}"/>
              </a:ext>
            </a:extLst>
          </p:cNvPr>
          <p:cNvSpPr>
            <a:spLocks noGrp="1"/>
          </p:cNvSpPr>
          <p:nvPr>
            <p:ph type="body" sz="quarter" idx="10" hasCustomPrompt="1"/>
          </p:nvPr>
        </p:nvSpPr>
        <p:spPr>
          <a:xfrm>
            <a:off x="1246439" y="5842360"/>
            <a:ext cx="9374355" cy="3525831"/>
          </a:xfrm>
          <a:prstGeom prst="rect">
            <a:avLst/>
          </a:prstGeom>
        </p:spPr>
        <p:txBody>
          <a:bodyPr lIns="0" rIns="0"/>
          <a:lstStyle>
            <a:lvl1pPr marL="0" indent="0">
              <a:buNone/>
              <a:defRPr sz="3298" b="0">
                <a:latin typeface="Network Rail Sans" charset="0"/>
                <a:ea typeface="Network Rail Sans" charset="0"/>
                <a:cs typeface="Network Rail Sans" charset="0"/>
              </a:defRPr>
            </a:lvl1pPr>
            <a:lvl2pPr>
              <a:defRPr sz="3958">
                <a:latin typeface="Network Rail Sans" charset="0"/>
                <a:ea typeface="Network Rail Sans" charset="0"/>
                <a:cs typeface="Network Rail Sans" charset="0"/>
              </a:defRPr>
            </a:lvl2pPr>
            <a:lvl3pPr>
              <a:defRPr sz="3958">
                <a:latin typeface="Network Rail Sans" charset="0"/>
                <a:ea typeface="Network Rail Sans" charset="0"/>
                <a:cs typeface="Network Rail Sans" charset="0"/>
              </a:defRPr>
            </a:lvl3pPr>
            <a:lvl4pPr>
              <a:defRPr sz="2968">
                <a:latin typeface="Network Rail Sans" charset="0"/>
                <a:ea typeface="Network Rail Sans" charset="0"/>
                <a:cs typeface="Network Rail Sans" charset="0"/>
              </a:defRPr>
            </a:lvl4pPr>
            <a:lvl5pPr>
              <a:defRPr sz="2968">
                <a:latin typeface="Network Rail Sans" charset="0"/>
                <a:ea typeface="Network Rail Sans" charset="0"/>
                <a:cs typeface="Network Rail Sans" charset="0"/>
              </a:defRPr>
            </a:lvl5pPr>
          </a:lstStyle>
          <a:p>
            <a:pPr lvl="0"/>
            <a:r>
              <a:rPr lang="en-US" dirty="0"/>
              <a:t>Click to edit sub heading text</a:t>
            </a:r>
          </a:p>
        </p:txBody>
      </p:sp>
      <p:sp>
        <p:nvSpPr>
          <p:cNvPr id="142" name="TextBox 141">
            <a:extLst>
              <a:ext uri="{FF2B5EF4-FFF2-40B4-BE49-F238E27FC236}">
                <a16:creationId xmlns:a16="http://schemas.microsoft.com/office/drawing/2014/main" id="{A0FEFDB4-04A8-45FA-B5F6-46E53DFA122C}"/>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46" name="Picture 145" descr="A picture containing icon&#10;&#10;Description automatically generated">
            <a:extLst>
              <a:ext uri="{FF2B5EF4-FFF2-40B4-BE49-F238E27FC236}">
                <a16:creationId xmlns:a16="http://schemas.microsoft.com/office/drawing/2014/main" id="{EC0CF7F1-C8E2-41B7-98E6-F17979D0A8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pic>
        <p:nvPicPr>
          <p:cNvPr id="149" name="Picture 148" descr="A picture containing logo&#10;&#10;Description automatically generated">
            <a:extLst>
              <a:ext uri="{FF2B5EF4-FFF2-40B4-BE49-F238E27FC236}">
                <a16:creationId xmlns:a16="http://schemas.microsoft.com/office/drawing/2014/main" id="{D8DE9106-B88A-40BA-A70E-13D06D4F5E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653" y="9581821"/>
            <a:ext cx="2947285" cy="1370296"/>
          </a:xfrm>
          <a:prstGeom prst="rect">
            <a:avLst/>
          </a:prstGeom>
        </p:spPr>
      </p:pic>
      <p:sp>
        <p:nvSpPr>
          <p:cNvPr id="8" name="Picture Placeholder 7">
            <a:extLst>
              <a:ext uri="{FF2B5EF4-FFF2-40B4-BE49-F238E27FC236}">
                <a16:creationId xmlns:a16="http://schemas.microsoft.com/office/drawing/2014/main" id="{A2ED48C2-59A2-46BE-B33F-CECFB9C3E7C5}"/>
              </a:ext>
            </a:extLst>
          </p:cNvPr>
          <p:cNvSpPr>
            <a:spLocks noGrp="1"/>
          </p:cNvSpPr>
          <p:nvPr>
            <p:ph type="pic" sz="quarter" idx="11"/>
          </p:nvPr>
        </p:nvSpPr>
        <p:spPr>
          <a:xfrm>
            <a:off x="13044073" y="2761176"/>
            <a:ext cx="6496576" cy="6371130"/>
          </a:xfrm>
          <a:prstGeom prst="flowChartConnector">
            <a:avLst/>
          </a:prstGeom>
          <a:ln w="38100">
            <a:solidFill>
              <a:schemeClr val="bg1"/>
            </a:solidFill>
          </a:ln>
        </p:spPr>
        <p:txBody>
          <a:bodyPr/>
          <a:lstStyle/>
          <a:p>
            <a:endParaRPr lang="en-GB" dirty="0"/>
          </a:p>
        </p:txBody>
      </p:sp>
      <p:pic>
        <p:nvPicPr>
          <p:cNvPr id="10" name="Picture 9">
            <a:extLst>
              <a:ext uri="{FF2B5EF4-FFF2-40B4-BE49-F238E27FC236}">
                <a16:creationId xmlns:a16="http://schemas.microsoft.com/office/drawing/2014/main" id="{406A7D84-399C-4B60-8F7C-C87CC80B63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87323" y="9810659"/>
            <a:ext cx="8486557" cy="792721"/>
          </a:xfrm>
          <a:prstGeom prst="rect">
            <a:avLst/>
          </a:prstGeom>
        </p:spPr>
      </p:pic>
    </p:spTree>
    <p:extLst>
      <p:ext uri="{BB962C8B-B14F-4D97-AF65-F5344CB8AC3E}">
        <p14:creationId xmlns:p14="http://schemas.microsoft.com/office/powerpoint/2010/main" val="1539903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9681" y="603335"/>
            <a:ext cx="17810030"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1601926" y="2376391"/>
            <a:ext cx="17807779" cy="7399341"/>
          </a:xfrm>
          <a:prstGeom prst="rect">
            <a:avLst/>
          </a:prstGeom>
        </p:spPr>
        <p:txBody>
          <a:bodyPr lIns="0" rIns="0"/>
          <a:lstStyle>
            <a:lvl1pPr>
              <a:buClr>
                <a:schemeClr val="bg2"/>
              </a:buClr>
              <a:defRPr sz="4617">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3958">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3298">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34922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9692" y="603335"/>
            <a:ext cx="17860021"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1549690" y="2376391"/>
            <a:ext cx="8502361" cy="7399341"/>
          </a:xfrm>
          <a:prstGeom prst="rect">
            <a:avLst/>
          </a:prstGeom>
        </p:spPr>
        <p:txBody>
          <a:bodyPr lIns="0" rIns="0"/>
          <a:lstStyle>
            <a:lvl1pPr>
              <a:buClr>
                <a:schemeClr val="bg2"/>
              </a:buClr>
              <a:defRPr sz="4617">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3958">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3298">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10559242" y="2376391"/>
            <a:ext cx="8870380" cy="7399341"/>
          </a:xfrm>
          <a:prstGeom prst="rect">
            <a:avLst/>
          </a:prstGeom>
        </p:spPr>
        <p:txBody>
          <a:bodyPr lIns="0" rIns="0"/>
          <a:lstStyle>
            <a:lvl1pPr>
              <a:buClr>
                <a:schemeClr val="bg2"/>
              </a:buClr>
              <a:defRPr>
                <a:latin typeface="Network Rail Sans" charset="0"/>
                <a:ea typeface="Network Rail Sans" charset="0"/>
                <a:cs typeface="Network Rail Sans" charset="0"/>
              </a:defRPr>
            </a:lvl1pPr>
            <a:lvl2pPr>
              <a:buClr>
                <a:schemeClr val="bg2"/>
              </a:buClr>
              <a:defRPr>
                <a:latin typeface="Network Rail Sans" charset="0"/>
                <a:ea typeface="Network Rail Sans" charset="0"/>
                <a:cs typeface="Network Rail Sans" charset="0"/>
              </a:defRPr>
            </a:lvl2pPr>
            <a:lvl3pPr>
              <a:buClr>
                <a:schemeClr val="bg2"/>
              </a:buClr>
              <a:defRPr>
                <a:latin typeface="Network Rail Sans" charset="0"/>
                <a:ea typeface="Network Rail Sans" charset="0"/>
                <a:cs typeface="Network Rail Sans" charset="0"/>
              </a:defRPr>
            </a:lvl3pPr>
            <a:lvl4pPr>
              <a:buClr>
                <a:schemeClr val="bg2"/>
              </a:buClr>
              <a:defRPr>
                <a:latin typeface="Network Rail Sans" charset="0"/>
                <a:ea typeface="Network Rail Sans" charset="0"/>
                <a:cs typeface="Network Rail Sans" charset="0"/>
              </a:defRPr>
            </a:lvl4pPr>
            <a:lvl5pPr>
              <a:buClr>
                <a:schemeClr val="bg2"/>
              </a:buClr>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A1EBEA51-8CB3-4CDE-AD47-0497B6E49E47}"/>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1" name="Picture 10" descr="A picture containing logo&#10;&#10;Description automatically generated">
            <a:extLst>
              <a:ext uri="{FF2B5EF4-FFF2-40B4-BE49-F238E27FC236}">
                <a16:creationId xmlns:a16="http://schemas.microsoft.com/office/drawing/2014/main" id="{11FA06E8-AC7F-46E1-AAD5-A455C76874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3" name="Picture 12" descr="Logo&#10;&#10;Description automatically generated">
            <a:extLst>
              <a:ext uri="{FF2B5EF4-FFF2-40B4-BE49-F238E27FC236}">
                <a16:creationId xmlns:a16="http://schemas.microsoft.com/office/drawing/2014/main" id="{B545090F-DEE1-4936-8EC3-3317D20CE6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3054000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640" y="603335"/>
            <a:ext cx="17839079"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1570638" y="2376391"/>
            <a:ext cx="5690430" cy="7399341"/>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1"/>
          </p:nvPr>
        </p:nvSpPr>
        <p:spPr>
          <a:xfrm>
            <a:off x="7653172" y="2396178"/>
            <a:ext cx="5690432" cy="7399341"/>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2"/>
          </p:nvPr>
        </p:nvSpPr>
        <p:spPr>
          <a:xfrm>
            <a:off x="13730837" y="2376391"/>
            <a:ext cx="5690432" cy="7399341"/>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13" name="TextBox 12">
            <a:extLst>
              <a:ext uri="{FF2B5EF4-FFF2-40B4-BE49-F238E27FC236}">
                <a16:creationId xmlns:a16="http://schemas.microsoft.com/office/drawing/2014/main" id="{8C19B6F3-89A4-4FA4-BDDD-95C0C5E4839B}"/>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10" name="Rectangle 9">
            <a:extLst>
              <a:ext uri="{FF2B5EF4-FFF2-40B4-BE49-F238E27FC236}">
                <a16:creationId xmlns:a16="http://schemas.microsoft.com/office/drawing/2014/main" id="{EB64CB03-AA77-4682-8460-334906449A32}"/>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2" name="Picture 11" descr="A picture containing logo&#10;&#10;Description automatically generated">
            <a:extLst>
              <a:ext uri="{FF2B5EF4-FFF2-40B4-BE49-F238E27FC236}">
                <a16:creationId xmlns:a16="http://schemas.microsoft.com/office/drawing/2014/main" id="{90FA4A6F-CA79-4CC7-A705-E5D1F67232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4" name="Picture 13" descr="Logo&#10;&#10;Description automatically generated">
            <a:extLst>
              <a:ext uri="{FF2B5EF4-FFF2-40B4-BE49-F238E27FC236}">
                <a16:creationId xmlns:a16="http://schemas.microsoft.com/office/drawing/2014/main" id="{E9ED9A77-8353-4FD3-877D-8AA83929A5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2890127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9681" y="603335"/>
            <a:ext cx="17810030"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1601926" y="2376391"/>
            <a:ext cx="17807779" cy="7399341"/>
          </a:xfrm>
          <a:prstGeom prst="rect">
            <a:avLst/>
          </a:prstGeom>
        </p:spPr>
        <p:txBody>
          <a:bodyPr lIns="0" rIns="0"/>
          <a:lstStyle>
            <a:lvl1pPr>
              <a:buClr>
                <a:schemeClr val="bg2"/>
              </a:buClr>
              <a:defRPr sz="4617">
                <a:latin typeface="Network Rail Sans" panose="02000000040000020004" pitchFamily="2" charset="0"/>
                <a:ea typeface="Network Rail Sans" panose="02000000040000020004" pitchFamily="2" charset="0"/>
                <a:cs typeface="Network Rail Sans" panose="02000000040000020004" pitchFamily="2" charset="0"/>
              </a:defRPr>
            </a:lvl1pPr>
            <a:lvl2pPr>
              <a:buClr>
                <a:schemeClr val="bg2"/>
              </a:buClr>
              <a:defRPr sz="3958">
                <a:latin typeface="Network Rail Sans" panose="02000000040000020004" pitchFamily="2" charset="0"/>
                <a:ea typeface="Network Rail Sans" panose="02000000040000020004" pitchFamily="2" charset="0"/>
                <a:cs typeface="Network Rail Sans" panose="02000000040000020004" pitchFamily="2" charset="0"/>
              </a:defRPr>
            </a:lvl2pPr>
            <a:lvl3pPr>
              <a:buClr>
                <a:schemeClr val="bg2"/>
              </a:buClr>
              <a:defRPr sz="3298">
                <a:latin typeface="Network Rail Sans" panose="02000000040000020004" pitchFamily="2" charset="0"/>
                <a:ea typeface="Network Rail Sans" panose="02000000040000020004" pitchFamily="2" charset="0"/>
                <a:cs typeface="Network Rail Sans" panose="02000000040000020004" pitchFamily="2" charset="0"/>
              </a:defRPr>
            </a:lvl3pPr>
            <a:lvl4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4pPr>
            <a:lvl5pPr>
              <a:buClr>
                <a:schemeClr val="bg2"/>
              </a:buClr>
              <a:defRPr sz="2968">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graphicFrame>
        <p:nvGraphicFramePr>
          <p:cNvPr id="7" name="Table 6">
            <a:extLst>
              <a:ext uri="{FF2B5EF4-FFF2-40B4-BE49-F238E27FC236}">
                <a16:creationId xmlns:a16="http://schemas.microsoft.com/office/drawing/2014/main" id="{48953F5B-69C3-43EA-9500-13E9B0E34FAC}"/>
              </a:ext>
            </a:extLst>
          </p:cNvPr>
          <p:cNvGraphicFramePr>
            <a:graphicFrameLocks noGrp="1"/>
          </p:cNvGraphicFramePr>
          <p:nvPr userDrawn="1">
            <p:extLst>
              <p:ext uri="{D42A27DB-BD31-4B8C-83A1-F6EECF244321}">
                <p14:modId xmlns:p14="http://schemas.microsoft.com/office/powerpoint/2010/main" val="4134524904"/>
              </p:ext>
            </p:extLst>
          </p:nvPr>
        </p:nvGraphicFramePr>
        <p:xfrm>
          <a:off x="1599681" y="3532427"/>
          <a:ext cx="14519631" cy="2915299"/>
        </p:xfrm>
        <a:graphic>
          <a:graphicData uri="http://schemas.openxmlformats.org/drawingml/2006/table">
            <a:tbl>
              <a:tblPr firstRow="1" bandRow="1"/>
              <a:tblGrid>
                <a:gridCol w="2903926">
                  <a:extLst>
                    <a:ext uri="{9D8B030D-6E8A-4147-A177-3AD203B41FA5}">
                      <a16:colId xmlns:a16="http://schemas.microsoft.com/office/drawing/2014/main" val="3175866464"/>
                    </a:ext>
                  </a:extLst>
                </a:gridCol>
                <a:gridCol w="2903926">
                  <a:extLst>
                    <a:ext uri="{9D8B030D-6E8A-4147-A177-3AD203B41FA5}">
                      <a16:colId xmlns:a16="http://schemas.microsoft.com/office/drawing/2014/main" val="3171654021"/>
                    </a:ext>
                  </a:extLst>
                </a:gridCol>
                <a:gridCol w="2903926">
                  <a:extLst>
                    <a:ext uri="{9D8B030D-6E8A-4147-A177-3AD203B41FA5}">
                      <a16:colId xmlns:a16="http://schemas.microsoft.com/office/drawing/2014/main" val="962010971"/>
                    </a:ext>
                  </a:extLst>
                </a:gridCol>
                <a:gridCol w="2903926">
                  <a:extLst>
                    <a:ext uri="{9D8B030D-6E8A-4147-A177-3AD203B41FA5}">
                      <a16:colId xmlns:a16="http://schemas.microsoft.com/office/drawing/2014/main" val="2963867011"/>
                    </a:ext>
                  </a:extLst>
                </a:gridCol>
                <a:gridCol w="2903926">
                  <a:extLst>
                    <a:ext uri="{9D8B030D-6E8A-4147-A177-3AD203B41FA5}">
                      <a16:colId xmlns:a16="http://schemas.microsoft.com/office/drawing/2014/main" val="1182447891"/>
                    </a:ext>
                  </a:extLst>
                </a:gridCol>
              </a:tblGrid>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extLst>
                  <a:ext uri="{0D108BD9-81ED-4DB2-BD59-A6C34878D82A}">
                    <a16:rowId xmlns:a16="http://schemas.microsoft.com/office/drawing/2014/main" val="679740240"/>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50469453"/>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73531455"/>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0183711"/>
                  </a:ext>
                </a:extLst>
              </a:tr>
            </a:tbl>
          </a:graphicData>
        </a:graphic>
      </p:graphicFrame>
      <p:sp>
        <p:nvSpPr>
          <p:cNvPr id="9" name="Rectangle 8">
            <a:extLst>
              <a:ext uri="{FF2B5EF4-FFF2-40B4-BE49-F238E27FC236}">
                <a16:creationId xmlns:a16="http://schemas.microsoft.com/office/drawing/2014/main" id="{990C1DD3-3F8C-4BE4-89F9-CC43F821ADAD}"/>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0" name="Picture 9" descr="A picture containing logo&#10;&#10;Description automatically generated">
            <a:extLst>
              <a:ext uri="{FF2B5EF4-FFF2-40B4-BE49-F238E27FC236}">
                <a16:creationId xmlns:a16="http://schemas.microsoft.com/office/drawing/2014/main" id="{51C67BC6-5125-45DA-B974-29E8A5531D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8972F22D-3FC2-4857-BDB3-E0B6E4BE1C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1568282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4400" y="603335"/>
            <a:ext cx="17755311"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5" name="Text Placeholder 4"/>
          <p:cNvSpPr>
            <a:spLocks noGrp="1"/>
          </p:cNvSpPr>
          <p:nvPr>
            <p:ph type="body" sz="quarter" idx="11"/>
          </p:nvPr>
        </p:nvSpPr>
        <p:spPr>
          <a:xfrm>
            <a:off x="1654401" y="2380667"/>
            <a:ext cx="8397665" cy="7399341"/>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stStyle>
          <a:p>
            <a:pPr lvl="0"/>
            <a:r>
              <a:rPr lang="en-US" dirty="0"/>
              <a:t>Click to edit Master text styles</a:t>
            </a:r>
          </a:p>
          <a:p>
            <a:pPr lvl="1"/>
            <a:r>
              <a:rPr lang="en-US" dirty="0"/>
              <a:t>Second level</a:t>
            </a:r>
          </a:p>
          <a:p>
            <a:pPr lvl="2"/>
            <a:r>
              <a:rPr lang="en-US" dirty="0"/>
              <a:t>Third level</a:t>
            </a:r>
          </a:p>
        </p:txBody>
      </p:sp>
      <p:sp>
        <p:nvSpPr>
          <p:cNvPr id="6" name="Picture Placeholder 5"/>
          <p:cNvSpPr>
            <a:spLocks noGrp="1"/>
          </p:cNvSpPr>
          <p:nvPr>
            <p:ph type="pic" sz="quarter" idx="12"/>
          </p:nvPr>
        </p:nvSpPr>
        <p:spPr>
          <a:xfrm>
            <a:off x="10649766" y="2376391"/>
            <a:ext cx="8775347" cy="7399341"/>
          </a:xfrm>
          <a:prstGeom prst="rect">
            <a:avLst/>
          </a:prstGeom>
          <a:solidFill>
            <a:schemeClr val="bg1">
              <a:lumMod val="95000"/>
            </a:schemeClr>
          </a:solidFill>
        </p:spPr>
        <p:txBody>
          <a:bodyPr/>
          <a:lstStyle>
            <a:lvl1pPr>
              <a:defRPr>
                <a:latin typeface="Network Rail Sans" charset="0"/>
                <a:ea typeface="Network Rail Sans" charset="0"/>
                <a:cs typeface="Network Rail Sans" charset="0"/>
              </a:defRPr>
            </a:lvl1pPr>
          </a:lstStyle>
          <a:p>
            <a:endParaRPr lang="en-US" dirty="0"/>
          </a:p>
        </p:txBody>
      </p:sp>
      <p:sp>
        <p:nvSpPr>
          <p:cNvPr id="12" name="TextBox 11">
            <a:extLst>
              <a:ext uri="{FF2B5EF4-FFF2-40B4-BE49-F238E27FC236}">
                <a16:creationId xmlns:a16="http://schemas.microsoft.com/office/drawing/2014/main" id="{5741D90B-FCAD-464F-BE3B-BBADD9B554BF}"/>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CCE05CA-1D08-4799-B6D0-44867F5B0EE8}"/>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0" name="Picture 9" descr="A picture containing logo&#10;&#10;Description automatically generated">
            <a:extLst>
              <a:ext uri="{FF2B5EF4-FFF2-40B4-BE49-F238E27FC236}">
                <a16:creationId xmlns:a16="http://schemas.microsoft.com/office/drawing/2014/main" id="{2D1F1506-F51A-4DBE-AEFD-3512D23F66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9B95E51C-2F4C-4F6F-815B-422419C7D9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3248177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7230" y="603335"/>
            <a:ext cx="17692485"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4" name="Text Placeholder 3"/>
          <p:cNvSpPr>
            <a:spLocks noGrp="1"/>
          </p:cNvSpPr>
          <p:nvPr>
            <p:ph type="body" sz="quarter" idx="10"/>
          </p:nvPr>
        </p:nvSpPr>
        <p:spPr>
          <a:xfrm>
            <a:off x="10491830" y="2376391"/>
            <a:ext cx="8917875" cy="7399341"/>
          </a:xfrm>
          <a:prstGeom prst="rect">
            <a:avLst/>
          </a:prstGeom>
        </p:spPr>
        <p:txBody>
          <a:bodyPr lIns="0" rIns="0"/>
          <a:lstStyle>
            <a:lvl1pPr>
              <a:buClr>
                <a:schemeClr val="bg2"/>
              </a:buClr>
              <a:defRPr sz="3958">
                <a:latin typeface="Network Rail Sans" charset="0"/>
                <a:ea typeface="Network Rail Sans" charset="0"/>
                <a:cs typeface="Network Rail Sans" charset="0"/>
              </a:defRPr>
            </a:lvl1pPr>
            <a:lvl2pPr>
              <a:buClr>
                <a:schemeClr val="bg2"/>
              </a:buClr>
              <a:defRPr sz="3298">
                <a:latin typeface="Network Rail Sans" charset="0"/>
                <a:ea typeface="Network Rail Sans" charset="0"/>
                <a:cs typeface="Network Rail Sans" charset="0"/>
              </a:defRPr>
            </a:lvl2pPr>
            <a:lvl3pPr>
              <a:buClr>
                <a:schemeClr val="bg2"/>
              </a:buClr>
              <a:defRPr sz="2968">
                <a:latin typeface="Network Rail Sans" charset="0"/>
                <a:ea typeface="Network Rail Sans" charset="0"/>
                <a:cs typeface="Network Rail Sans" charset="0"/>
              </a:defRPr>
            </a:lvl3pPr>
            <a:lvl4pPr>
              <a:defRPr>
                <a:latin typeface="Network Rail Sans" charset="0"/>
                <a:ea typeface="Network Rail Sans" charset="0"/>
                <a:cs typeface="Network Rail Sans" charset="0"/>
              </a:defRPr>
            </a:lvl4pPr>
            <a:lvl5pPr>
              <a:defRPr>
                <a:latin typeface="Network Rail Sans" charset="0"/>
                <a:ea typeface="Network Rail Sans" charset="0"/>
                <a:cs typeface="Network Rail Sans" charset="0"/>
              </a:defRPr>
            </a:lvl5pPr>
          </a:lstStyle>
          <a:p>
            <a:pPr lvl="0"/>
            <a:r>
              <a:rPr lang="en-US" dirty="0"/>
              <a:t>Click to edit Master text styles</a:t>
            </a:r>
          </a:p>
          <a:p>
            <a:pPr lvl="1"/>
            <a:r>
              <a:rPr lang="en-US" dirty="0"/>
              <a:t>Second level</a:t>
            </a:r>
          </a:p>
          <a:p>
            <a:pPr lvl="2"/>
            <a:r>
              <a:rPr lang="en-US" dirty="0"/>
              <a:t>Third level</a:t>
            </a:r>
          </a:p>
        </p:txBody>
      </p:sp>
      <p:sp>
        <p:nvSpPr>
          <p:cNvPr id="6" name="Picture Placeholder 5"/>
          <p:cNvSpPr>
            <a:spLocks noGrp="1"/>
          </p:cNvSpPr>
          <p:nvPr>
            <p:ph type="pic" sz="quarter" idx="12"/>
          </p:nvPr>
        </p:nvSpPr>
        <p:spPr>
          <a:xfrm>
            <a:off x="1717226" y="2376391"/>
            <a:ext cx="7895049" cy="7399341"/>
          </a:xfrm>
          <a:prstGeom prst="rect">
            <a:avLst/>
          </a:prstGeom>
          <a:solidFill>
            <a:schemeClr val="bg1">
              <a:lumMod val="95000"/>
            </a:schemeClr>
          </a:solidFill>
        </p:spPr>
        <p:txBody>
          <a:bodyPr/>
          <a:lstStyle>
            <a:lvl1pPr>
              <a:defRPr>
                <a:latin typeface="Network Rail Sans" charset="0"/>
                <a:ea typeface="Network Rail Sans" charset="0"/>
                <a:cs typeface="Network Rail Sans" charset="0"/>
              </a:defRPr>
            </a:lvl1pPr>
          </a:lstStyle>
          <a:p>
            <a:endParaRPr lang="en-US" dirty="0"/>
          </a:p>
        </p:txBody>
      </p:sp>
      <p:sp>
        <p:nvSpPr>
          <p:cNvPr id="12" name="TextBox 11">
            <a:extLst>
              <a:ext uri="{FF2B5EF4-FFF2-40B4-BE49-F238E27FC236}">
                <a16:creationId xmlns:a16="http://schemas.microsoft.com/office/drawing/2014/main" id="{881F037D-332C-4EA0-B554-017FCF268E00}"/>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7D420F00-837D-4693-9347-9BDDCCD6FE03}"/>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0" name="Picture 9" descr="A picture containing logo&#10;&#10;Description automatically generated">
            <a:extLst>
              <a:ext uri="{FF2B5EF4-FFF2-40B4-BE49-F238E27FC236}">
                <a16:creationId xmlns:a16="http://schemas.microsoft.com/office/drawing/2014/main" id="{3CEFC93A-ADAC-4797-A526-67F15FA62B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B26235DF-4C3F-44DE-8E1B-29D522996E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3681524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3825" y="603335"/>
            <a:ext cx="17545894"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dirty="0"/>
              <a:t>Click to edit Master title style</a:t>
            </a:r>
          </a:p>
        </p:txBody>
      </p:sp>
      <p:sp>
        <p:nvSpPr>
          <p:cNvPr id="6" name="Picture Placeholder 5"/>
          <p:cNvSpPr>
            <a:spLocks noGrp="1"/>
          </p:cNvSpPr>
          <p:nvPr>
            <p:ph type="pic" sz="quarter" idx="12"/>
          </p:nvPr>
        </p:nvSpPr>
        <p:spPr>
          <a:xfrm>
            <a:off x="1863823" y="2376391"/>
            <a:ext cx="17561294" cy="7399341"/>
          </a:xfrm>
          <a:prstGeom prst="rect">
            <a:avLst/>
          </a:prstGeom>
          <a:solidFill>
            <a:schemeClr val="bg1">
              <a:lumMod val="95000"/>
            </a:schemeClr>
          </a:solidFill>
        </p:spPr>
        <p:txBody>
          <a:bodyPr/>
          <a:lstStyle>
            <a:lvl1pPr>
              <a:defRPr>
                <a:latin typeface="Network Rail Sans" charset="0"/>
                <a:ea typeface="Network Rail Sans" charset="0"/>
                <a:cs typeface="Network Rail Sans" charset="0"/>
              </a:defRPr>
            </a:lvl1pPr>
          </a:lstStyle>
          <a:p>
            <a:endParaRPr lang="en-US" dirty="0"/>
          </a:p>
        </p:txBody>
      </p:sp>
      <p:sp>
        <p:nvSpPr>
          <p:cNvPr id="11" name="TextBox 10">
            <a:extLst>
              <a:ext uri="{FF2B5EF4-FFF2-40B4-BE49-F238E27FC236}">
                <a16:creationId xmlns:a16="http://schemas.microsoft.com/office/drawing/2014/main" id="{DC10AAE7-09B7-4CAF-A1C1-1FE4D715026B}"/>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8" name="Rectangle 7">
            <a:extLst>
              <a:ext uri="{FF2B5EF4-FFF2-40B4-BE49-F238E27FC236}">
                <a16:creationId xmlns:a16="http://schemas.microsoft.com/office/drawing/2014/main" id="{64B365A3-CA7C-42EC-8EA8-9E778DF849E9}"/>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0" name="Picture 9" descr="A picture containing logo&#10;&#10;Description automatically generated">
            <a:extLst>
              <a:ext uri="{FF2B5EF4-FFF2-40B4-BE49-F238E27FC236}">
                <a16:creationId xmlns:a16="http://schemas.microsoft.com/office/drawing/2014/main" id="{170190F5-AB44-4F3B-87C7-0C8ED9F35A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2" name="Picture 11" descr="Logo&#10;&#10;Description automatically generated">
            <a:extLst>
              <a:ext uri="{FF2B5EF4-FFF2-40B4-BE49-F238E27FC236}">
                <a16:creationId xmlns:a16="http://schemas.microsoft.com/office/drawing/2014/main" id="{761205AF-854B-4E24-82F6-959501305B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204635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07E7810-1F74-4FC2-A924-D54AD4E6AA01}"/>
              </a:ext>
            </a:extLst>
          </p:cNvPr>
          <p:cNvSpPr>
            <a:spLocks noGrp="1"/>
          </p:cNvSpPr>
          <p:nvPr>
            <p:ph type="body" sz="quarter" idx="13"/>
          </p:nvPr>
        </p:nvSpPr>
        <p:spPr>
          <a:xfrm>
            <a:off x="1601926" y="2376391"/>
            <a:ext cx="17807779" cy="7399341"/>
          </a:xfrm>
        </p:spPr>
        <p:txBody>
          <a:bodyPr/>
          <a:lstStyle/>
          <a:p>
            <a:endParaRPr lang="en-GB" dirty="0"/>
          </a:p>
        </p:txBody>
      </p:sp>
      <p:graphicFrame>
        <p:nvGraphicFramePr>
          <p:cNvPr id="8" name="Table 7">
            <a:extLst>
              <a:ext uri="{FF2B5EF4-FFF2-40B4-BE49-F238E27FC236}">
                <a16:creationId xmlns:a16="http://schemas.microsoft.com/office/drawing/2014/main" id="{6F303B40-A91C-4BD2-A012-0B9D6F5F0B19}"/>
              </a:ext>
            </a:extLst>
          </p:cNvPr>
          <p:cNvGraphicFramePr>
            <a:graphicFrameLocks noGrp="1"/>
          </p:cNvGraphicFramePr>
          <p:nvPr userDrawn="1">
            <p:extLst>
              <p:ext uri="{D42A27DB-BD31-4B8C-83A1-F6EECF244321}">
                <p14:modId xmlns:p14="http://schemas.microsoft.com/office/powerpoint/2010/main" val="1150648699"/>
              </p:ext>
            </p:extLst>
          </p:nvPr>
        </p:nvGraphicFramePr>
        <p:xfrm>
          <a:off x="1599681" y="3532427"/>
          <a:ext cx="14519631" cy="2915299"/>
        </p:xfrm>
        <a:graphic>
          <a:graphicData uri="http://schemas.openxmlformats.org/drawingml/2006/table">
            <a:tbl>
              <a:tblPr firstRow="1" bandRow="1"/>
              <a:tblGrid>
                <a:gridCol w="2903926">
                  <a:extLst>
                    <a:ext uri="{9D8B030D-6E8A-4147-A177-3AD203B41FA5}">
                      <a16:colId xmlns:a16="http://schemas.microsoft.com/office/drawing/2014/main" val="3175866464"/>
                    </a:ext>
                  </a:extLst>
                </a:gridCol>
                <a:gridCol w="2903926">
                  <a:extLst>
                    <a:ext uri="{9D8B030D-6E8A-4147-A177-3AD203B41FA5}">
                      <a16:colId xmlns:a16="http://schemas.microsoft.com/office/drawing/2014/main" val="3171654021"/>
                    </a:ext>
                  </a:extLst>
                </a:gridCol>
                <a:gridCol w="2903926">
                  <a:extLst>
                    <a:ext uri="{9D8B030D-6E8A-4147-A177-3AD203B41FA5}">
                      <a16:colId xmlns:a16="http://schemas.microsoft.com/office/drawing/2014/main" val="962010971"/>
                    </a:ext>
                  </a:extLst>
                </a:gridCol>
                <a:gridCol w="2903926">
                  <a:extLst>
                    <a:ext uri="{9D8B030D-6E8A-4147-A177-3AD203B41FA5}">
                      <a16:colId xmlns:a16="http://schemas.microsoft.com/office/drawing/2014/main" val="2963867011"/>
                    </a:ext>
                  </a:extLst>
                </a:gridCol>
                <a:gridCol w="2903926">
                  <a:extLst>
                    <a:ext uri="{9D8B030D-6E8A-4147-A177-3AD203B41FA5}">
                      <a16:colId xmlns:a16="http://schemas.microsoft.com/office/drawing/2014/main" val="1182447891"/>
                    </a:ext>
                  </a:extLst>
                </a:gridCol>
              </a:tblGrid>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tc>
                  <a:txBody>
                    <a:bodyPr/>
                    <a:lstStyle/>
                    <a:p>
                      <a:endParaRPr lang="en-GB" sz="3800" dirty="0"/>
                    </a:p>
                  </a:txBody>
                  <a:tcPr marL="201041" marR="201041" marT="75396" marB="75396">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8DC055"/>
                    </a:solidFill>
                  </a:tcPr>
                </a:tc>
                <a:extLst>
                  <a:ext uri="{0D108BD9-81ED-4DB2-BD59-A6C34878D82A}">
                    <a16:rowId xmlns:a16="http://schemas.microsoft.com/office/drawing/2014/main" val="679740240"/>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50469453"/>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73531455"/>
                  </a:ext>
                </a:extLst>
              </a:tr>
              <a:tr h="728825">
                <a:tc>
                  <a:txBody>
                    <a:bodyPr/>
                    <a:lstStyle/>
                    <a:p>
                      <a:endParaRPr lang="en-GB" sz="3800" dirty="0"/>
                    </a:p>
                  </a:txBody>
                  <a:tcPr marL="201041" marR="201041" marT="75396" marB="75396">
                    <a:lnL w="9525" cap="flat" cmpd="sng" algn="ctr">
                      <a:no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endParaRPr lang="en-GB" sz="3800" dirty="0"/>
                    </a:p>
                  </a:txBody>
                  <a:tcPr marL="201041" marR="201041" marT="75396" marB="75396">
                    <a:lnL w="9525" cap="flat" cmpd="sng" algn="ctr">
                      <a:solidFill>
                        <a:schemeClr val="bg1">
                          <a:lumMod val="5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70183711"/>
                  </a:ext>
                </a:extLst>
              </a:tr>
            </a:tbl>
          </a:graphicData>
        </a:graphic>
      </p:graphicFrame>
      <p:sp>
        <p:nvSpPr>
          <p:cNvPr id="9" name="TextBox 8">
            <a:extLst>
              <a:ext uri="{FF2B5EF4-FFF2-40B4-BE49-F238E27FC236}">
                <a16:creationId xmlns:a16="http://schemas.microsoft.com/office/drawing/2014/main" id="{8E52F702-D6E9-4E66-BDBC-531DBB020448}"/>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dirty="0">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dirty="0">
              <a:latin typeface="Network Rail Sans" charset="0"/>
              <a:ea typeface="Network Rail Sans" charset="0"/>
              <a:cs typeface="Network Rail Sans" charset="0"/>
            </a:endParaRPr>
          </a:p>
        </p:txBody>
      </p:sp>
      <p:sp>
        <p:nvSpPr>
          <p:cNvPr id="13" name="Title 1">
            <a:extLst>
              <a:ext uri="{FF2B5EF4-FFF2-40B4-BE49-F238E27FC236}">
                <a16:creationId xmlns:a16="http://schemas.microsoft.com/office/drawing/2014/main" id="{26EF15DC-2D9B-4FFC-932F-AADD93D41D1F}"/>
              </a:ext>
            </a:extLst>
          </p:cNvPr>
          <p:cNvSpPr txBox="1">
            <a:spLocks/>
          </p:cNvSpPr>
          <p:nvPr userDrawn="1"/>
        </p:nvSpPr>
        <p:spPr>
          <a:xfrm>
            <a:off x="1570630" y="848025"/>
            <a:ext cx="17839079" cy="1371205"/>
          </a:xfrm>
          <a:prstGeom prst="rect">
            <a:avLst/>
          </a:prstGeom>
        </p:spPr>
        <p:txBody>
          <a:bodyPr vert="horz" lIns="0" tIns="75390" rIns="0" bIns="75390" rtlCol="0" anchor="ctr">
            <a:normAutofit/>
          </a:bodyPr>
          <a:lstStyle>
            <a:lvl1pPr algn="l" defTabSz="914400"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US" sz="5277" dirty="0"/>
              <a:t>Click to edit Master title style</a:t>
            </a:r>
          </a:p>
        </p:txBody>
      </p:sp>
      <p:sp>
        <p:nvSpPr>
          <p:cNvPr id="11" name="Rectangle 10">
            <a:extLst>
              <a:ext uri="{FF2B5EF4-FFF2-40B4-BE49-F238E27FC236}">
                <a16:creationId xmlns:a16="http://schemas.microsoft.com/office/drawing/2014/main" id="{8DB83BEB-5425-4CB0-86CB-E68CFC0E9BB0}"/>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dirty="0"/>
          </a:p>
        </p:txBody>
      </p:sp>
      <p:pic>
        <p:nvPicPr>
          <p:cNvPr id="14" name="Picture 13" descr="A picture containing logo&#10;&#10;Description automatically generated">
            <a:extLst>
              <a:ext uri="{FF2B5EF4-FFF2-40B4-BE49-F238E27FC236}">
                <a16:creationId xmlns:a16="http://schemas.microsoft.com/office/drawing/2014/main" id="{C78E45DF-0DC7-472A-8BF9-D8D8098EFB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5" name="Picture 14" descr="Logo&#10;&#10;Description automatically generated">
            <a:extLst>
              <a:ext uri="{FF2B5EF4-FFF2-40B4-BE49-F238E27FC236}">
                <a16:creationId xmlns:a16="http://schemas.microsoft.com/office/drawing/2014/main" id="{3087FA54-6082-47B9-9DC4-694A1DFF02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179096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9396EC8B-8217-5548-829D-03437BB3D7FC}"/>
              </a:ext>
            </a:extLst>
          </p:cNvPr>
          <p:cNvSpPr/>
          <p:nvPr userDrawn="1"/>
        </p:nvSpPr>
        <p:spPr>
          <a:xfrm>
            <a:off x="0" y="794"/>
            <a:ext cx="20104099" cy="11308556"/>
          </a:xfrm>
          <a:prstGeom prst="rect">
            <a:avLst/>
          </a:prstGeom>
          <a:solidFill>
            <a:srgbClr val="00455D"/>
          </a:solidFill>
        </p:spPr>
        <p:txBody>
          <a:bodyPr wrap="square" lIns="0" tIns="0" rIns="0" bIns="0" rtlCol="0"/>
          <a:lstStyle/>
          <a:p>
            <a:endParaRPr b="0" i="0">
              <a:latin typeface="Network Rail Sans" panose="02000000040000020004" pitchFamily="2" charset="77"/>
            </a:endParaRPr>
          </a:p>
        </p:txBody>
      </p:sp>
      <p:pic>
        <p:nvPicPr>
          <p:cNvPr id="9" name="Picture 8">
            <a:extLst>
              <a:ext uri="{FF2B5EF4-FFF2-40B4-BE49-F238E27FC236}">
                <a16:creationId xmlns:a16="http://schemas.microsoft.com/office/drawing/2014/main" id="{1BF9B157-AF8F-D04F-8A35-2353128CC3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228731" y="638618"/>
            <a:ext cx="3197334" cy="1206057"/>
          </a:xfrm>
          <a:prstGeom prst="rect">
            <a:avLst/>
          </a:prstGeom>
        </p:spPr>
      </p:pic>
      <p:sp>
        <p:nvSpPr>
          <p:cNvPr id="10" name="Oval 9">
            <a:extLst>
              <a:ext uri="{FF2B5EF4-FFF2-40B4-BE49-F238E27FC236}">
                <a16:creationId xmlns:a16="http://schemas.microsoft.com/office/drawing/2014/main" id="{5ABFA65B-EA8B-DB4C-8444-ECC6E18FD6C1}"/>
              </a:ext>
            </a:extLst>
          </p:cNvPr>
          <p:cNvSpPr/>
          <p:nvPr userDrawn="1"/>
        </p:nvSpPr>
        <p:spPr>
          <a:xfrm>
            <a:off x="-1602960" y="-2586110"/>
            <a:ext cx="16394185" cy="16394185"/>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37417D-A0E5-3C4C-8C46-A0DC908676CA}"/>
              </a:ext>
            </a:extLst>
          </p:cNvPr>
          <p:cNvSpPr/>
          <p:nvPr userDrawn="1"/>
        </p:nvSpPr>
        <p:spPr>
          <a:xfrm>
            <a:off x="-644562" y="-1519310"/>
            <a:ext cx="14336785" cy="14336785"/>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549B2A1-2915-994D-AE40-0291B4742664}"/>
              </a:ext>
            </a:extLst>
          </p:cNvPr>
          <p:cNvSpPr/>
          <p:nvPr userDrawn="1"/>
        </p:nvSpPr>
        <p:spPr>
          <a:xfrm>
            <a:off x="568288" y="-300110"/>
            <a:ext cx="11963400" cy="11963400"/>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older 2">
            <a:extLst>
              <a:ext uri="{FF2B5EF4-FFF2-40B4-BE49-F238E27FC236}">
                <a16:creationId xmlns:a16="http://schemas.microsoft.com/office/drawing/2014/main" id="{C64619B2-9FBE-0649-B3C7-BD72B0D1220B}"/>
              </a:ext>
            </a:extLst>
          </p:cNvPr>
          <p:cNvSpPr>
            <a:spLocks noGrp="1"/>
          </p:cNvSpPr>
          <p:nvPr>
            <p:ph type="title"/>
          </p:nvPr>
        </p:nvSpPr>
        <p:spPr>
          <a:xfrm>
            <a:off x="1517650" y="4269680"/>
            <a:ext cx="9374504" cy="1384995"/>
          </a:xfrm>
        </p:spPr>
        <p:txBody>
          <a:bodyPr lIns="0" tIns="0" rIns="0" bIns="0"/>
          <a:lstStyle>
            <a:lvl1pPr>
              <a:defRPr sz="9000" b="1" i="0">
                <a:solidFill>
                  <a:schemeClr val="bg1"/>
                </a:solidFill>
                <a:latin typeface="Network Rail Sans"/>
                <a:cs typeface="Network Rail Sans"/>
              </a:defRPr>
            </a:lvl1pPr>
          </a:lstStyle>
          <a:p>
            <a:r>
              <a:rPr lang="en-US"/>
              <a:t>Click to edit Master title style</a:t>
            </a:r>
            <a:endParaRPr/>
          </a:p>
        </p:txBody>
      </p:sp>
      <p:sp>
        <p:nvSpPr>
          <p:cNvPr id="14" name="Holder 3">
            <a:extLst>
              <a:ext uri="{FF2B5EF4-FFF2-40B4-BE49-F238E27FC236}">
                <a16:creationId xmlns:a16="http://schemas.microsoft.com/office/drawing/2014/main" id="{214EBF7D-6CD7-1042-B0A2-55CC090FF040}"/>
              </a:ext>
            </a:extLst>
          </p:cNvPr>
          <p:cNvSpPr>
            <a:spLocks noGrp="1"/>
          </p:cNvSpPr>
          <p:nvPr>
            <p:ph type="subTitle" idx="4"/>
          </p:nvPr>
        </p:nvSpPr>
        <p:spPr>
          <a:xfrm>
            <a:off x="1517650" y="6413747"/>
            <a:ext cx="8850385" cy="615553"/>
          </a:xfrm>
          <a:prstGeom prst="rect">
            <a:avLst/>
          </a:prstGeom>
        </p:spPr>
        <p:txBody>
          <a:bodyPr wrap="square" lIns="0" tIns="0" rIns="0" bIns="0">
            <a:spAutoFit/>
          </a:bodyPr>
          <a:lstStyle>
            <a:lvl1pPr>
              <a:defRPr sz="4000" b="0" i="0">
                <a:solidFill>
                  <a:schemeClr val="bg1"/>
                </a:solidFill>
                <a:latin typeface="Network Rail Sans" panose="02000000040000020004" pitchFamily="2" charset="77"/>
                <a:cs typeface="Arial" panose="020B0604020202020204" pitchFamily="34" charset="0"/>
              </a:defRPr>
            </a:lvl1pPr>
          </a:lstStyle>
          <a:p>
            <a:r>
              <a:rPr lang="en-US"/>
              <a:t>Click to edit Master subtitle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Cover_Opt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74A6032A-1E8B-4F16-9956-FEBCE25D9AA2}"/>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15" name="Title 1">
            <a:extLst>
              <a:ext uri="{FF2B5EF4-FFF2-40B4-BE49-F238E27FC236}">
                <a16:creationId xmlns:a16="http://schemas.microsoft.com/office/drawing/2014/main" id="{2CA8DC52-5927-4967-8721-F632D40EBB71}"/>
              </a:ext>
            </a:extLst>
          </p:cNvPr>
          <p:cNvSpPr>
            <a:spLocks noGrp="1"/>
          </p:cNvSpPr>
          <p:nvPr>
            <p:ph type="title" hasCustomPrompt="1"/>
          </p:nvPr>
        </p:nvSpPr>
        <p:spPr>
          <a:xfrm>
            <a:off x="1244117" y="3498846"/>
            <a:ext cx="17613564" cy="3525831"/>
          </a:xfrm>
          <a:prstGeom prst="rect">
            <a:avLst/>
          </a:prstGeom>
        </p:spPr>
        <p:txBody>
          <a:bodyPr lIns="0" rIns="0"/>
          <a:lstStyle>
            <a:lvl1pPr algn="l">
              <a:defRPr sz="7915" b="1">
                <a:solidFill>
                  <a:schemeClr val="bg1"/>
                </a:solidFill>
                <a:latin typeface="Network Rail Sans" charset="0"/>
                <a:ea typeface="Network Rail Sans" charset="0"/>
                <a:cs typeface="Network Rail Sans" charset="0"/>
              </a:defRPr>
            </a:lvl1pPr>
          </a:lstStyle>
          <a:p>
            <a:r>
              <a:rPr lang="en-US" dirty="0"/>
              <a:t>Thank you</a:t>
            </a:r>
          </a:p>
        </p:txBody>
      </p:sp>
      <p:sp>
        <p:nvSpPr>
          <p:cNvPr id="16" name="Text Placeholder 3">
            <a:extLst>
              <a:ext uri="{FF2B5EF4-FFF2-40B4-BE49-F238E27FC236}">
                <a16:creationId xmlns:a16="http://schemas.microsoft.com/office/drawing/2014/main" id="{1318CA4E-D1D5-4C52-AD16-6FFAC43C20A4}"/>
              </a:ext>
            </a:extLst>
          </p:cNvPr>
          <p:cNvSpPr>
            <a:spLocks noGrp="1"/>
          </p:cNvSpPr>
          <p:nvPr>
            <p:ph type="body" sz="quarter" idx="10" hasCustomPrompt="1"/>
          </p:nvPr>
        </p:nvSpPr>
        <p:spPr>
          <a:xfrm>
            <a:off x="1246454" y="5842360"/>
            <a:ext cx="17613564" cy="3525831"/>
          </a:xfrm>
          <a:prstGeom prst="rect">
            <a:avLst/>
          </a:prstGeom>
        </p:spPr>
        <p:txBody>
          <a:bodyPr lIns="0" rIns="0"/>
          <a:lstStyle>
            <a:lvl1pPr marL="0" indent="0">
              <a:buNone/>
              <a:defRPr sz="4617">
                <a:latin typeface="Network Rail Sans" charset="0"/>
                <a:ea typeface="Network Rail Sans" charset="0"/>
                <a:cs typeface="Network Rail Sans" charset="0"/>
              </a:defRPr>
            </a:lvl1pPr>
            <a:lvl2pPr>
              <a:defRPr sz="3958">
                <a:latin typeface="Network Rail Sans" charset="0"/>
                <a:ea typeface="Network Rail Sans" charset="0"/>
                <a:cs typeface="Network Rail Sans" charset="0"/>
              </a:defRPr>
            </a:lvl2pPr>
            <a:lvl3pPr>
              <a:defRPr sz="3958">
                <a:latin typeface="Network Rail Sans" charset="0"/>
                <a:ea typeface="Network Rail Sans" charset="0"/>
                <a:cs typeface="Network Rail Sans" charset="0"/>
              </a:defRPr>
            </a:lvl3pPr>
            <a:lvl4pPr>
              <a:defRPr sz="2968">
                <a:latin typeface="Network Rail Sans" charset="0"/>
                <a:ea typeface="Network Rail Sans" charset="0"/>
                <a:cs typeface="Network Rail Sans" charset="0"/>
              </a:defRPr>
            </a:lvl4pPr>
            <a:lvl5pPr>
              <a:defRPr sz="2968">
                <a:latin typeface="Network Rail Sans" charset="0"/>
                <a:ea typeface="Network Rail Sans" charset="0"/>
                <a:cs typeface="Network Rail Sans" charset="0"/>
              </a:defRPr>
            </a:lvl5pPr>
          </a:lstStyle>
          <a:p>
            <a:pPr lvl="0"/>
            <a:r>
              <a:rPr lang="en-US" dirty="0"/>
              <a:t>For more information contact XXXXXX</a:t>
            </a:r>
          </a:p>
        </p:txBody>
      </p:sp>
      <p:pic>
        <p:nvPicPr>
          <p:cNvPr id="155" name="Picture 154" descr="A picture containing icon&#10;&#10;Description automatically generated">
            <a:extLst>
              <a:ext uri="{FF2B5EF4-FFF2-40B4-BE49-F238E27FC236}">
                <a16:creationId xmlns:a16="http://schemas.microsoft.com/office/drawing/2014/main" id="{2718516B-2BD4-45A1-8ABA-F91F54608A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sp>
        <p:nvSpPr>
          <p:cNvPr id="156" name="TextBox 155">
            <a:extLst>
              <a:ext uri="{FF2B5EF4-FFF2-40B4-BE49-F238E27FC236}">
                <a16:creationId xmlns:a16="http://schemas.microsoft.com/office/drawing/2014/main" id="{9AFC5CED-630B-4223-A97C-FA917273DC21}"/>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57" name="Picture 156" descr="A picture containing logo&#10;&#10;Description automatically generated">
            <a:extLst>
              <a:ext uri="{FF2B5EF4-FFF2-40B4-BE49-F238E27FC236}">
                <a16:creationId xmlns:a16="http://schemas.microsoft.com/office/drawing/2014/main" id="{C3A4FA49-F7B3-4766-B50C-5C86029A79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653" y="9581821"/>
            <a:ext cx="2947285" cy="1370296"/>
          </a:xfrm>
          <a:prstGeom prst="rect">
            <a:avLst/>
          </a:prstGeom>
        </p:spPr>
      </p:pic>
      <p:pic>
        <p:nvPicPr>
          <p:cNvPr id="158" name="Picture 157">
            <a:extLst>
              <a:ext uri="{FF2B5EF4-FFF2-40B4-BE49-F238E27FC236}">
                <a16:creationId xmlns:a16="http://schemas.microsoft.com/office/drawing/2014/main" id="{CFC101FE-4BCD-4364-B76A-C468776841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87323" y="9810659"/>
            <a:ext cx="8486557" cy="792721"/>
          </a:xfrm>
          <a:prstGeom prst="rect">
            <a:avLst/>
          </a:prstGeom>
        </p:spPr>
      </p:pic>
    </p:spTree>
    <p:extLst>
      <p:ext uri="{BB962C8B-B14F-4D97-AF65-F5344CB8AC3E}">
        <p14:creationId xmlns:p14="http://schemas.microsoft.com/office/powerpoint/2010/main" val="1571411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ack Cover_Opt2">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6CFC0B2-D7AB-4D37-9841-9F023D1DF97D}"/>
              </a:ext>
            </a:extLst>
          </p:cNvPr>
          <p:cNvSpPr/>
          <p:nvPr userDrawn="1"/>
        </p:nvSpPr>
        <p:spPr>
          <a:xfrm>
            <a:off x="340394" y="612589"/>
            <a:ext cx="19423316" cy="10440702"/>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pic>
        <p:nvPicPr>
          <p:cNvPr id="159" name="Picture 158" descr="A picture containing icon&#10;&#10;Description automatically generated">
            <a:extLst>
              <a:ext uri="{FF2B5EF4-FFF2-40B4-BE49-F238E27FC236}">
                <a16:creationId xmlns:a16="http://schemas.microsoft.com/office/drawing/2014/main" id="{CC951F37-0863-4AEF-B07B-CFA1FD8F92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8527" y="171532"/>
            <a:ext cx="3558149" cy="1351512"/>
          </a:xfrm>
          <a:prstGeom prst="rect">
            <a:avLst/>
          </a:prstGeom>
        </p:spPr>
      </p:pic>
      <p:sp>
        <p:nvSpPr>
          <p:cNvPr id="160" name="TextBox 159">
            <a:extLst>
              <a:ext uri="{FF2B5EF4-FFF2-40B4-BE49-F238E27FC236}">
                <a16:creationId xmlns:a16="http://schemas.microsoft.com/office/drawing/2014/main" id="{128F7FA1-AA1D-446A-88F6-1E0CDF115B1B}"/>
              </a:ext>
            </a:extLst>
          </p:cNvPr>
          <p:cNvSpPr txBox="1"/>
          <p:nvPr userDrawn="1"/>
        </p:nvSpPr>
        <p:spPr>
          <a:xfrm>
            <a:off x="9038194" y="9864402"/>
            <a:ext cx="10117924" cy="396904"/>
          </a:xfrm>
          <a:prstGeom prst="rect">
            <a:avLst/>
          </a:prstGeom>
          <a:noFill/>
        </p:spPr>
        <p:txBody>
          <a:bodyPr wrap="square" rtlCol="0">
            <a:spAutoFit/>
          </a:bodyPr>
          <a:lstStyle/>
          <a:p>
            <a:pPr algn="r"/>
            <a:r>
              <a:rPr lang="en-GB" sz="1979" dirty="0">
                <a:solidFill>
                  <a:schemeClr val="bg1"/>
                </a:solidFill>
                <a:latin typeface="Network Rail Sans" panose="02000000040000020004" pitchFamily="50" charset="0"/>
              </a:rPr>
              <a:t>Providing technical leadership</a:t>
            </a:r>
          </a:p>
        </p:txBody>
      </p:sp>
      <p:pic>
        <p:nvPicPr>
          <p:cNvPr id="161" name="Picture 160" descr="A picture containing logo&#10;&#10;Description automatically generated">
            <a:extLst>
              <a:ext uri="{FF2B5EF4-FFF2-40B4-BE49-F238E27FC236}">
                <a16:creationId xmlns:a16="http://schemas.microsoft.com/office/drawing/2014/main" id="{DA39E52D-A7E4-4D95-9464-E44AA73234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7653" y="9581821"/>
            <a:ext cx="2947285" cy="1370296"/>
          </a:xfrm>
          <a:prstGeom prst="rect">
            <a:avLst/>
          </a:prstGeom>
        </p:spPr>
      </p:pic>
      <p:pic>
        <p:nvPicPr>
          <p:cNvPr id="162" name="Picture 161">
            <a:extLst>
              <a:ext uri="{FF2B5EF4-FFF2-40B4-BE49-F238E27FC236}">
                <a16:creationId xmlns:a16="http://schemas.microsoft.com/office/drawing/2014/main" id="{EFADBF73-1897-48D5-9AD0-F29832E305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87323" y="9810659"/>
            <a:ext cx="8486557" cy="792721"/>
          </a:xfrm>
          <a:prstGeom prst="rect">
            <a:avLst/>
          </a:prstGeom>
        </p:spPr>
      </p:pic>
      <p:sp>
        <p:nvSpPr>
          <p:cNvPr id="2" name="Flowchart: Connector 1">
            <a:extLst>
              <a:ext uri="{FF2B5EF4-FFF2-40B4-BE49-F238E27FC236}">
                <a16:creationId xmlns:a16="http://schemas.microsoft.com/office/drawing/2014/main" id="{B9219215-9993-47ED-84DB-8B1A960379C1}"/>
              </a:ext>
            </a:extLst>
          </p:cNvPr>
          <p:cNvSpPr/>
          <p:nvPr userDrawn="1"/>
        </p:nvSpPr>
        <p:spPr>
          <a:xfrm>
            <a:off x="8177762" y="3819302"/>
            <a:ext cx="3748577" cy="374884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pic>
        <p:nvPicPr>
          <p:cNvPr id="4" name="Picture 3" descr="A picture containing icon&#10;&#10;Description automatically generated">
            <a:extLst>
              <a:ext uri="{FF2B5EF4-FFF2-40B4-BE49-F238E27FC236}">
                <a16:creationId xmlns:a16="http://schemas.microsoft.com/office/drawing/2014/main" id="{B9601201-4AD5-40BC-A529-2A1F389EB5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0881" y="4229946"/>
            <a:ext cx="2329934" cy="2630966"/>
          </a:xfrm>
          <a:prstGeom prst="rect">
            <a:avLst/>
          </a:prstGeom>
        </p:spPr>
      </p:pic>
    </p:spTree>
    <p:extLst>
      <p:ext uri="{BB962C8B-B14F-4D97-AF65-F5344CB8AC3E}">
        <p14:creationId xmlns:p14="http://schemas.microsoft.com/office/powerpoint/2010/main" val="1452025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599681" y="603335"/>
            <a:ext cx="17810030" cy="1371205"/>
          </a:xfrm>
          <a:prstGeom prst="rect">
            <a:avLst/>
          </a:prstGeom>
        </p:spPr>
        <p:txBody>
          <a:bodyPr lIns="0" rIns="0"/>
          <a:lstStyle>
            <a:lvl1pPr algn="l">
              <a:defRPr sz="5277" b="1" baseline="0">
                <a:solidFill>
                  <a:srgbClr val="8DC055"/>
                </a:solidFill>
                <a:latin typeface="Network Rail Sans" charset="0"/>
                <a:ea typeface="Network Rail Sans" charset="0"/>
                <a:cs typeface="Network Rail Sans" charset="0"/>
              </a:defRPr>
            </a:lvl1pPr>
          </a:lstStyle>
          <a:p>
            <a:r>
              <a:rPr lang="en-US"/>
              <a:t>Click to edit Master title style</a:t>
            </a:r>
          </a:p>
        </p:txBody>
      </p:sp>
      <p:sp>
        <p:nvSpPr>
          <p:cNvPr id="4" name="Text Placeholder 3"/>
          <p:cNvSpPr>
            <a:spLocks noGrp="1"/>
          </p:cNvSpPr>
          <p:nvPr>
            <p:ph type="body" sz="quarter" idx="10"/>
          </p:nvPr>
        </p:nvSpPr>
        <p:spPr>
          <a:xfrm>
            <a:off x="1601926" y="2376391"/>
            <a:ext cx="17807779" cy="7399341"/>
          </a:xfrm>
          <a:prstGeom prst="rect">
            <a:avLst/>
          </a:prstGeom>
        </p:spPr>
        <p:txBody>
          <a:bodyPr lIns="0" rIns="0"/>
          <a:lstStyle>
            <a:lvl1pPr marL="0" indent="0">
              <a:buClr>
                <a:schemeClr val="bg2"/>
              </a:buClr>
              <a:buNone/>
              <a:defRPr sz="4617">
                <a:latin typeface="Network Rail Sans" panose="02000000040000020004" pitchFamily="2" charset="0"/>
                <a:ea typeface="Network Rail Sans" panose="02000000040000020004" pitchFamily="2" charset="0"/>
                <a:cs typeface="Network Rail Sans" panose="02000000040000020004" pitchFamily="2" charset="0"/>
              </a:defRPr>
            </a:lvl1pPr>
            <a:lvl2pPr marL="753905" indent="0">
              <a:buClr>
                <a:schemeClr val="bg2"/>
              </a:buClr>
              <a:buNone/>
              <a:defRPr sz="3958">
                <a:latin typeface="Network Rail Sans" panose="02000000040000020004" pitchFamily="2" charset="0"/>
                <a:ea typeface="Network Rail Sans" panose="02000000040000020004" pitchFamily="2" charset="0"/>
                <a:cs typeface="Network Rail Sans" panose="02000000040000020004" pitchFamily="2" charset="0"/>
              </a:defRPr>
            </a:lvl2pPr>
            <a:lvl3pPr marL="1507808" indent="0">
              <a:buClr>
                <a:schemeClr val="bg2"/>
              </a:buClr>
              <a:buNone/>
              <a:defRPr sz="3298">
                <a:latin typeface="Network Rail Sans" panose="02000000040000020004" pitchFamily="2" charset="0"/>
                <a:ea typeface="Network Rail Sans" panose="02000000040000020004" pitchFamily="2" charset="0"/>
                <a:cs typeface="Network Rail Sans" panose="02000000040000020004" pitchFamily="2" charset="0"/>
              </a:defRPr>
            </a:lvl3pPr>
            <a:lvl4pPr marL="2261712" indent="0">
              <a:buClr>
                <a:schemeClr val="bg2"/>
              </a:buClr>
              <a:buNone/>
              <a:defRPr sz="2968">
                <a:latin typeface="Network Rail Sans" panose="02000000040000020004" pitchFamily="2" charset="0"/>
                <a:ea typeface="Network Rail Sans" panose="02000000040000020004" pitchFamily="2" charset="0"/>
                <a:cs typeface="Network Rail Sans" panose="02000000040000020004" pitchFamily="2" charset="0"/>
              </a:defRPr>
            </a:lvl4pPr>
            <a:lvl5pPr marL="3015617" indent="0">
              <a:buClr>
                <a:schemeClr val="bg2"/>
              </a:buClr>
              <a:buNone/>
              <a:defRPr sz="2968">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7664576" y="10571075"/>
            <a:ext cx="2439546" cy="279179"/>
          </a:xfrm>
          <a:prstGeom prst="rect">
            <a:avLst/>
          </a:prstGeom>
          <a:noFill/>
        </p:spPr>
        <p:txBody>
          <a:bodyPr wrap="square" lIns="0" tIns="0" rIns="0" bIns="0" rtlCol="0">
            <a:spAutoFit/>
          </a:bodyPr>
          <a:lstStyle/>
          <a:p>
            <a:pPr algn="ctr"/>
            <a:r>
              <a:rPr lang="en-US" sz="1814" b="1">
                <a:latin typeface="Network Rail Sans" charset="0"/>
                <a:ea typeface="Network Rail Sans" charset="0"/>
                <a:cs typeface="Network Rail Sans" charset="0"/>
              </a:rPr>
              <a:t>Page </a:t>
            </a:r>
            <a:fld id="{D6E52CD9-265F-0944-8D35-37F9AE352F10}" type="slidenum">
              <a:rPr lang="en-US" sz="1814" b="1" smtClean="0">
                <a:latin typeface="Network Rail Sans" charset="0"/>
                <a:ea typeface="Network Rail Sans" charset="0"/>
                <a:cs typeface="Network Rail Sans" charset="0"/>
              </a:rPr>
              <a:pPr algn="ctr"/>
              <a:t>‹#›</a:t>
            </a:fld>
            <a:endParaRPr lang="en-US" sz="1814" b="1">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10440" y="0"/>
            <a:ext cx="1285127" cy="1130935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968"/>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29" t="7517" r="57002" b="7436"/>
          <a:stretch/>
        </p:blipFill>
        <p:spPr>
          <a:xfrm>
            <a:off x="54914" y="9988368"/>
            <a:ext cx="1154416" cy="1165412"/>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81173" y="171532"/>
            <a:ext cx="3365503" cy="1265739"/>
          </a:xfrm>
          <a:prstGeom prst="rect">
            <a:avLst/>
          </a:prstGeom>
        </p:spPr>
      </p:pic>
    </p:spTree>
    <p:extLst>
      <p:ext uri="{BB962C8B-B14F-4D97-AF65-F5344CB8AC3E}">
        <p14:creationId xmlns:p14="http://schemas.microsoft.com/office/powerpoint/2010/main" val="315017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95AF30-9E00-1641-81C6-E087584852F4}"/>
              </a:ext>
            </a:extLst>
          </p:cNvPr>
          <p:cNvSpPr/>
          <p:nvPr userDrawn="1"/>
        </p:nvSpPr>
        <p:spPr>
          <a:xfrm>
            <a:off x="0" y="2405692"/>
            <a:ext cx="20104100" cy="8903658"/>
          </a:xfrm>
          <a:prstGeom prst="rect">
            <a:avLst/>
          </a:prstGeom>
          <a:solidFill>
            <a:srgbClr val="0045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FB81E0-961F-2D46-B8FB-59F212317B6D}"/>
              </a:ext>
            </a:extLst>
          </p:cNvPr>
          <p:cNvSpPr/>
          <p:nvPr userDrawn="1"/>
        </p:nvSpPr>
        <p:spPr>
          <a:xfrm>
            <a:off x="-5202971" y="9263671"/>
            <a:ext cx="8903658" cy="8903658"/>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a:xfrm>
            <a:off x="3294536" y="766943"/>
            <a:ext cx="11960301" cy="738664"/>
          </a:xfrm>
        </p:spPr>
        <p:txBody>
          <a:bodyPr lIns="0" tIns="0" rIns="0" bIns="0"/>
          <a:lstStyle>
            <a:lvl1pPr>
              <a:defRPr sz="4800" b="1" i="0">
                <a:solidFill>
                  <a:schemeClr val="accent1">
                    <a:lumMod val="50000"/>
                  </a:schemeClr>
                </a:solidFill>
                <a:latin typeface="Network Rail Sans"/>
                <a:cs typeface="Network Rail Sans"/>
              </a:defRPr>
            </a:lvl1pPr>
          </a:lstStyle>
          <a:p>
            <a:r>
              <a:rPr lang="en-US"/>
              <a:t>Click to edit Master title style</a:t>
            </a:r>
            <a:endParaRPr/>
          </a:p>
        </p:txBody>
      </p:sp>
      <p:sp>
        <p:nvSpPr>
          <p:cNvPr id="13" name="Text Placeholder 12">
            <a:extLst>
              <a:ext uri="{FF2B5EF4-FFF2-40B4-BE49-F238E27FC236}">
                <a16:creationId xmlns:a16="http://schemas.microsoft.com/office/drawing/2014/main" id="{995994DB-CA35-6649-BF5C-70F24E1EBC6D}"/>
              </a:ext>
            </a:extLst>
          </p:cNvPr>
          <p:cNvSpPr>
            <a:spLocks noGrp="1"/>
          </p:cNvSpPr>
          <p:nvPr>
            <p:ph type="body" sz="quarter" idx="11"/>
          </p:nvPr>
        </p:nvSpPr>
        <p:spPr>
          <a:xfrm>
            <a:off x="643572" y="2957449"/>
            <a:ext cx="12432814" cy="6022706"/>
          </a:xfrm>
        </p:spPr>
        <p:txBody>
          <a:bodyPr>
            <a:noAutofit/>
          </a:bodyPr>
          <a:lstStyle>
            <a:lvl1pPr marL="457200" indent="-457200">
              <a:buFont typeface="Arial" panose="020B0604020202020204" pitchFamily="34" charset="0"/>
              <a:buChar char="•"/>
              <a:defRPr sz="2800" b="0" i="0">
                <a:solidFill>
                  <a:schemeClr val="bg1"/>
                </a:solidFill>
                <a:latin typeface="Network Rail Sans" panose="02000000040000020004" pitchFamily="2" charset="77"/>
                <a:cs typeface="Arial" panose="020B0604020202020204" pitchFamily="34" charset="0"/>
              </a:defRPr>
            </a:lvl1pPr>
            <a:lvl2pPr>
              <a:defRPr sz="2500" b="0" i="0">
                <a:solidFill>
                  <a:schemeClr val="bg1"/>
                </a:solidFill>
                <a:latin typeface="Network Rail Sans" panose="02000000040000020004" pitchFamily="2" charset="77"/>
                <a:cs typeface="Arial" panose="020B0604020202020204" pitchFamily="34" charset="0"/>
              </a:defRPr>
            </a:lvl2pPr>
            <a:lvl3pPr>
              <a:defRPr sz="2500" b="0" i="0">
                <a:solidFill>
                  <a:schemeClr val="bg1"/>
                </a:solidFill>
                <a:latin typeface="Network Rail Sans" panose="02000000040000020004" pitchFamily="2" charset="77"/>
                <a:cs typeface="Arial" panose="020B0604020202020204" pitchFamily="34" charset="0"/>
              </a:defRPr>
            </a:lvl3pPr>
            <a:lvl4pPr>
              <a:defRPr sz="2500" b="0" i="0">
                <a:solidFill>
                  <a:schemeClr val="bg1"/>
                </a:solidFill>
                <a:latin typeface="Network Rail Sans" panose="02000000040000020004" pitchFamily="2" charset="77"/>
                <a:cs typeface="Arial" panose="020B0604020202020204" pitchFamily="34" charset="0"/>
              </a:defRPr>
            </a:lvl4pPr>
            <a:lvl5pPr>
              <a:defRPr sz="2500" b="0" i="0">
                <a:solidFill>
                  <a:schemeClr val="bg1"/>
                </a:solidFill>
                <a:latin typeface="Network Rail Sans" panose="02000000040000020004"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56653BFB-E11D-5940-9E3E-744F8079B88A}"/>
              </a:ext>
            </a:extLst>
          </p:cNvPr>
          <p:cNvSpPr>
            <a:spLocks noChangeAspect="1"/>
          </p:cNvSpPr>
          <p:nvPr userDrawn="1"/>
        </p:nvSpPr>
        <p:spPr>
          <a:xfrm>
            <a:off x="-6480855" y="7977321"/>
            <a:ext cx="11459425" cy="11459425"/>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42A75C7-106D-1246-AEF9-5B5133620E83}"/>
              </a:ext>
            </a:extLst>
          </p:cNvPr>
          <p:cNvSpPr>
            <a:spLocks noChangeAspect="1"/>
          </p:cNvSpPr>
          <p:nvPr userDrawn="1"/>
        </p:nvSpPr>
        <p:spPr>
          <a:xfrm>
            <a:off x="-7628980" y="6797675"/>
            <a:ext cx="13818718" cy="13818718"/>
          </a:xfrm>
          <a:prstGeom prst="ellipse">
            <a:avLst/>
          </a:prstGeom>
          <a:noFill/>
          <a:ln w="63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4E5F8B-F6FC-45DF-937F-5D5C49F5A2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47" t="27991" r="-2947" b="29482"/>
          <a:stretch/>
        </p:blipFill>
        <p:spPr>
          <a:xfrm>
            <a:off x="15798800" y="263922"/>
            <a:ext cx="4118345" cy="1751381"/>
          </a:xfrm>
          <a:prstGeom prst="rect">
            <a:avLst/>
          </a:prstGeom>
        </p:spPr>
      </p:pic>
      <p:pic>
        <p:nvPicPr>
          <p:cNvPr id="11" name="Picture 10">
            <a:extLst>
              <a:ext uri="{FF2B5EF4-FFF2-40B4-BE49-F238E27FC236}">
                <a16:creationId xmlns:a16="http://schemas.microsoft.com/office/drawing/2014/main" id="{6919AADB-A11F-42D5-BCA8-94CCE9311A76}"/>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6001" y="45725"/>
            <a:ext cx="3381435" cy="22834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5D4C0C0-7046-0042-AE59-75268220B6F4}"/>
              </a:ext>
            </a:extLst>
          </p:cNvPr>
          <p:cNvSpPr/>
          <p:nvPr userDrawn="1"/>
        </p:nvSpPr>
        <p:spPr>
          <a:xfrm>
            <a:off x="7220259" y="7704187"/>
            <a:ext cx="8903658" cy="8903658"/>
          </a:xfrm>
          <a:prstGeom prst="ellipse">
            <a:avLst/>
          </a:prstGeom>
          <a:noFill/>
          <a:ln w="635000">
            <a:solidFill>
              <a:srgbClr val="00455D">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99BEF3E-5232-884B-8330-54AFBC6100CA}"/>
              </a:ext>
            </a:extLst>
          </p:cNvPr>
          <p:cNvSpPr>
            <a:spLocks noChangeAspect="1"/>
          </p:cNvSpPr>
          <p:nvPr userDrawn="1"/>
        </p:nvSpPr>
        <p:spPr>
          <a:xfrm>
            <a:off x="5942375" y="6417837"/>
            <a:ext cx="11459425" cy="11459425"/>
          </a:xfrm>
          <a:prstGeom prst="ellipse">
            <a:avLst/>
          </a:prstGeom>
          <a:noFill/>
          <a:ln w="635000">
            <a:solidFill>
              <a:srgbClr val="00455D">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EF47F1-0D0F-1C45-B424-EE226443C601}"/>
              </a:ext>
            </a:extLst>
          </p:cNvPr>
          <p:cNvSpPr>
            <a:spLocks noChangeAspect="1"/>
          </p:cNvSpPr>
          <p:nvPr userDrawn="1"/>
        </p:nvSpPr>
        <p:spPr>
          <a:xfrm>
            <a:off x="4794250" y="5238191"/>
            <a:ext cx="13818718" cy="13818718"/>
          </a:xfrm>
          <a:prstGeom prst="ellipse">
            <a:avLst/>
          </a:prstGeom>
          <a:noFill/>
          <a:ln w="635000">
            <a:solidFill>
              <a:srgbClr val="00455D">
                <a:alpha val="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a:xfrm>
            <a:off x="4311798" y="696335"/>
            <a:ext cx="8834907" cy="779779"/>
          </a:xfrm>
        </p:spPr>
        <p:txBody>
          <a:bodyPr lIns="0" tIns="0" rIns="0" bIns="0"/>
          <a:lstStyle>
            <a:lvl1pPr>
              <a:defRPr sz="4950" b="1" i="0">
                <a:solidFill>
                  <a:srgbClr val="00455D"/>
                </a:solidFill>
                <a:latin typeface="Network Rail Sans"/>
                <a:cs typeface="Network Rail Sans"/>
              </a:defRPr>
            </a:lvl1pPr>
          </a:lstStyle>
          <a:p>
            <a:r>
              <a:rPr lang="en-US"/>
              <a:t>Click to edit Master title style</a:t>
            </a:r>
            <a:endParaRPr/>
          </a:p>
        </p:txBody>
      </p:sp>
      <p:sp>
        <p:nvSpPr>
          <p:cNvPr id="4" name="Holder 4"/>
          <p:cNvSpPr>
            <a:spLocks noGrp="1"/>
          </p:cNvSpPr>
          <p:nvPr>
            <p:ph sz="half" idx="3"/>
          </p:nvPr>
        </p:nvSpPr>
        <p:spPr>
          <a:xfrm>
            <a:off x="10204450" y="2682875"/>
            <a:ext cx="10210800" cy="8626475"/>
          </a:xfrm>
          <a:prstGeom prst="round2DiagRect">
            <a:avLst>
              <a:gd name="adj1" fmla="val 0"/>
              <a:gd name="adj2" fmla="val 0"/>
            </a:avLst>
          </a:prstGeom>
          <a:solidFill>
            <a:schemeClr val="bg1">
              <a:lumMod val="85000"/>
            </a:schemeClr>
          </a:solidFill>
        </p:spPr>
        <p:txBody>
          <a:bodyPr wrap="square" lIns="0" tIns="0" rIns="0" bIns="0">
            <a:noAutofit/>
          </a:bodyPr>
          <a:lstStyle>
            <a:lvl1pPr>
              <a:defRPr/>
            </a:lvl1pPr>
          </a:lstStyle>
          <a:p>
            <a:pPr lvl="0"/>
            <a:r>
              <a:rPr lang="en-US"/>
              <a:t>Edit Master text styles</a:t>
            </a:r>
          </a:p>
        </p:txBody>
      </p:sp>
      <p:sp>
        <p:nvSpPr>
          <p:cNvPr id="11" name="Text Placeholder 10">
            <a:extLst>
              <a:ext uri="{FF2B5EF4-FFF2-40B4-BE49-F238E27FC236}">
                <a16:creationId xmlns:a16="http://schemas.microsoft.com/office/drawing/2014/main" id="{C13DDF1E-BBD7-8E47-81E1-D3965DC116D9}"/>
              </a:ext>
            </a:extLst>
          </p:cNvPr>
          <p:cNvSpPr>
            <a:spLocks noGrp="1"/>
          </p:cNvSpPr>
          <p:nvPr>
            <p:ph type="body" sz="quarter" idx="10"/>
          </p:nvPr>
        </p:nvSpPr>
        <p:spPr>
          <a:xfrm>
            <a:off x="834949" y="8202921"/>
            <a:ext cx="8836100" cy="384721"/>
          </a:xfrm>
        </p:spPr>
        <p:txBody>
          <a:bodyPr/>
          <a:lstStyle>
            <a:lvl1pPr marL="457200" indent="-457200">
              <a:buFont typeface="Arial" panose="020B0604020202020204" pitchFamily="34" charset="0"/>
              <a:buChar char="•"/>
              <a:defRPr sz="2500" b="1" i="0">
                <a:solidFill>
                  <a:srgbClr val="F37021"/>
                </a:solidFill>
                <a:latin typeface="Network Rail Sans" panose="02000000040000020004" pitchFamily="2" charset="77"/>
                <a:cs typeface="Arial" panose="020B0604020202020204" pitchFamily="34" charset="0"/>
              </a:defRPr>
            </a:lvl1pPr>
          </a:lstStyle>
          <a:p>
            <a:pPr lvl="0"/>
            <a:r>
              <a:rPr lang="en-US"/>
              <a:t>Edit Master text styles</a:t>
            </a:r>
          </a:p>
        </p:txBody>
      </p:sp>
      <p:sp>
        <p:nvSpPr>
          <p:cNvPr id="10" name="Text Placeholder 12">
            <a:extLst>
              <a:ext uri="{FF2B5EF4-FFF2-40B4-BE49-F238E27FC236}">
                <a16:creationId xmlns:a16="http://schemas.microsoft.com/office/drawing/2014/main" id="{436D72C6-5818-FA4B-AF1F-ADE6A35FEC41}"/>
              </a:ext>
            </a:extLst>
          </p:cNvPr>
          <p:cNvSpPr>
            <a:spLocks noGrp="1"/>
          </p:cNvSpPr>
          <p:nvPr>
            <p:ph type="body" sz="quarter" idx="12"/>
          </p:nvPr>
        </p:nvSpPr>
        <p:spPr>
          <a:xfrm>
            <a:off x="794288" y="2753772"/>
            <a:ext cx="8836100" cy="4016052"/>
          </a:xfrm>
        </p:spPr>
        <p:txBody>
          <a:bodyPr>
            <a:noAutofit/>
          </a:bodyPr>
          <a:lstStyle>
            <a:lvl1pPr>
              <a:defRPr sz="2500" b="0" i="0">
                <a:latin typeface="Network Rail Sans" panose="02000000040000020004" pitchFamily="2" charset="77"/>
                <a:cs typeface="Arial" panose="020B0604020202020204" pitchFamily="34" charset="0"/>
              </a:defRPr>
            </a:lvl1pPr>
            <a:lvl2pPr>
              <a:defRPr sz="2500" b="0" i="0">
                <a:latin typeface="Network Rail Sans" panose="02000000040000020004" pitchFamily="2" charset="77"/>
                <a:cs typeface="Arial" panose="020B0604020202020204" pitchFamily="34" charset="0"/>
              </a:defRPr>
            </a:lvl2pPr>
            <a:lvl3pPr>
              <a:defRPr sz="2500" b="0" i="0">
                <a:latin typeface="Network Rail Sans" panose="02000000040000020004" pitchFamily="2" charset="77"/>
                <a:cs typeface="Arial" panose="020B0604020202020204" pitchFamily="34" charset="0"/>
              </a:defRPr>
            </a:lvl3pPr>
            <a:lvl4pPr>
              <a:defRPr sz="2500" b="0" i="0">
                <a:latin typeface="Network Rail Sans" panose="02000000040000020004" pitchFamily="2" charset="77"/>
                <a:cs typeface="Arial" panose="020B0604020202020204" pitchFamily="34" charset="0"/>
              </a:defRPr>
            </a:lvl4pPr>
            <a:lvl5pPr>
              <a:defRPr sz="2500" b="0" i="0">
                <a:latin typeface="Network Rail Sans" panose="02000000040000020004"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7E9BAA70-21CD-4880-9789-13F69AA5E06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47" t="27991" r="-2947" b="29482"/>
          <a:stretch/>
        </p:blipFill>
        <p:spPr>
          <a:xfrm>
            <a:off x="15798800" y="263922"/>
            <a:ext cx="4118345" cy="1751381"/>
          </a:xfrm>
          <a:prstGeom prst="rect">
            <a:avLst/>
          </a:prstGeom>
        </p:spPr>
      </p:pic>
      <p:pic>
        <p:nvPicPr>
          <p:cNvPr id="12" name="Picture 11">
            <a:extLst>
              <a:ext uri="{FF2B5EF4-FFF2-40B4-BE49-F238E27FC236}">
                <a16:creationId xmlns:a16="http://schemas.microsoft.com/office/drawing/2014/main" id="{A1F97A43-C19E-42CC-AA6F-8C73315EE1E8}"/>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580" y="-14016"/>
            <a:ext cx="3409287" cy="2374444"/>
          </a:xfrm>
          <a:prstGeom prst="rect">
            <a:avLst/>
          </a:prstGeom>
          <a:noFill/>
          <a:ln>
            <a:noFill/>
          </a:ln>
        </p:spPr>
      </p:pic>
    </p:spTree>
    <p:extLst>
      <p:ext uri="{BB962C8B-B14F-4D97-AF65-F5344CB8AC3E}">
        <p14:creationId xmlns:p14="http://schemas.microsoft.com/office/powerpoint/2010/main" val="2413801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C7A963-BF81-F741-AE66-B2C334A69170}"/>
              </a:ext>
            </a:extLst>
          </p:cNvPr>
          <p:cNvSpPr/>
          <p:nvPr userDrawn="1"/>
        </p:nvSpPr>
        <p:spPr>
          <a:xfrm>
            <a:off x="21180" y="2054276"/>
            <a:ext cx="20104100" cy="9383078"/>
          </a:xfrm>
          <a:prstGeom prst="rect">
            <a:avLst/>
          </a:prstGeom>
          <a:solidFill>
            <a:srgbClr val="00455D">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twork Rail Sans" panose="02000000040000020004" pitchFamily="2" charset="77"/>
            </a:endParaRPr>
          </a:p>
        </p:txBody>
      </p:sp>
      <p:sp>
        <p:nvSpPr>
          <p:cNvPr id="13" name="object 18">
            <a:extLst>
              <a:ext uri="{FF2B5EF4-FFF2-40B4-BE49-F238E27FC236}">
                <a16:creationId xmlns:a16="http://schemas.microsoft.com/office/drawing/2014/main" id="{7F019123-AFDB-B54E-9705-7DA11EB65CFB}"/>
              </a:ext>
            </a:extLst>
          </p:cNvPr>
          <p:cNvSpPr/>
          <p:nvPr userDrawn="1"/>
        </p:nvSpPr>
        <p:spPr>
          <a:xfrm>
            <a:off x="1" y="-387115"/>
            <a:ext cx="20104100" cy="2441391"/>
          </a:xfrm>
          <a:prstGeom prst="round2DiagRect">
            <a:avLst>
              <a:gd name="adj1" fmla="val 0"/>
              <a:gd name="adj2" fmla="val 0"/>
            </a:avLst>
          </a:prstGeom>
          <a:solidFill>
            <a:srgbClr val="FFFFFF"/>
          </a:solidFill>
        </p:spPr>
        <p:txBody>
          <a:bodyPr wrap="square" lIns="0" tIns="0" rIns="0" bIns="0" rtlCol="0"/>
          <a:lstStyle/>
          <a:p>
            <a:endParaRPr b="0" i="0">
              <a:latin typeface="Network Rail Sans" panose="02000000040000020004" pitchFamily="2" charset="77"/>
            </a:endParaRPr>
          </a:p>
        </p:txBody>
      </p:sp>
      <p:sp>
        <p:nvSpPr>
          <p:cNvPr id="16" name="Oval 15">
            <a:extLst>
              <a:ext uri="{FF2B5EF4-FFF2-40B4-BE49-F238E27FC236}">
                <a16:creationId xmlns:a16="http://schemas.microsoft.com/office/drawing/2014/main" id="{AF6AD8FF-F857-2F4D-AE63-289F3BCE53F0}"/>
              </a:ext>
            </a:extLst>
          </p:cNvPr>
          <p:cNvSpPr/>
          <p:nvPr userDrawn="1"/>
        </p:nvSpPr>
        <p:spPr>
          <a:xfrm>
            <a:off x="17291050" y="8419266"/>
            <a:ext cx="8903658" cy="8903658"/>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98C761-5020-EA4D-8F3F-96B112113325}"/>
              </a:ext>
            </a:extLst>
          </p:cNvPr>
          <p:cNvSpPr>
            <a:spLocks noChangeAspect="1"/>
          </p:cNvSpPr>
          <p:nvPr userDrawn="1"/>
        </p:nvSpPr>
        <p:spPr>
          <a:xfrm>
            <a:off x="16013166" y="7132916"/>
            <a:ext cx="11459425" cy="11459425"/>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201545-8D85-1849-8E17-422D58CDA8F5}"/>
              </a:ext>
            </a:extLst>
          </p:cNvPr>
          <p:cNvSpPr>
            <a:spLocks noChangeAspect="1"/>
          </p:cNvSpPr>
          <p:nvPr userDrawn="1"/>
        </p:nvSpPr>
        <p:spPr>
          <a:xfrm>
            <a:off x="14865041" y="5953270"/>
            <a:ext cx="13818718" cy="13818718"/>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older 2">
            <a:extLst>
              <a:ext uri="{FF2B5EF4-FFF2-40B4-BE49-F238E27FC236}">
                <a16:creationId xmlns:a16="http://schemas.microsoft.com/office/drawing/2014/main" id="{95E786A4-95AB-D640-8E5B-780ED2EFDAB4}"/>
              </a:ext>
            </a:extLst>
          </p:cNvPr>
          <p:cNvSpPr>
            <a:spLocks noGrp="1"/>
          </p:cNvSpPr>
          <p:nvPr>
            <p:ph type="title"/>
          </p:nvPr>
        </p:nvSpPr>
        <p:spPr>
          <a:xfrm>
            <a:off x="4262996" y="865121"/>
            <a:ext cx="10283901" cy="779779"/>
          </a:xfrm>
        </p:spPr>
        <p:txBody>
          <a:bodyPr lIns="0" tIns="0" rIns="0" bIns="0"/>
          <a:lstStyle>
            <a:lvl1pPr>
              <a:defRPr sz="4950" b="1" i="0">
                <a:solidFill>
                  <a:srgbClr val="00455D"/>
                </a:solidFill>
                <a:latin typeface="Network Rail Sans"/>
                <a:cs typeface="Network Rail Sans"/>
              </a:defRPr>
            </a:lvl1pPr>
          </a:lstStyle>
          <a:p>
            <a:r>
              <a:rPr lang="en-US"/>
              <a:t>Click to edit Master title style</a:t>
            </a:r>
            <a:endParaRPr/>
          </a:p>
        </p:txBody>
      </p:sp>
      <p:sp>
        <p:nvSpPr>
          <p:cNvPr id="15" name="Text Placeholder 12">
            <a:extLst>
              <a:ext uri="{FF2B5EF4-FFF2-40B4-BE49-F238E27FC236}">
                <a16:creationId xmlns:a16="http://schemas.microsoft.com/office/drawing/2014/main" id="{A84725DC-EDFB-BF42-80F5-82E69E545713}"/>
              </a:ext>
            </a:extLst>
          </p:cNvPr>
          <p:cNvSpPr>
            <a:spLocks noGrp="1"/>
          </p:cNvSpPr>
          <p:nvPr>
            <p:ph type="body" sz="quarter" idx="13"/>
          </p:nvPr>
        </p:nvSpPr>
        <p:spPr>
          <a:xfrm>
            <a:off x="833756" y="4783558"/>
            <a:ext cx="8608694" cy="5747917"/>
          </a:xfrm>
        </p:spPr>
        <p:txBody>
          <a:bodyPr>
            <a:noAutofit/>
          </a:bodyPr>
          <a:lstStyle>
            <a:lvl1pPr>
              <a:defRPr sz="2500" b="0" i="0">
                <a:latin typeface="Network Rail Sans" panose="02000000040000020004" pitchFamily="2" charset="77"/>
                <a:cs typeface="Arial" panose="020B0604020202020204" pitchFamily="34" charset="0"/>
              </a:defRPr>
            </a:lvl1pPr>
            <a:lvl2pPr>
              <a:defRPr sz="2500" b="0" i="0">
                <a:latin typeface="Network Rail Sans" panose="02000000040000020004" pitchFamily="2" charset="77"/>
                <a:cs typeface="Arial" panose="020B0604020202020204" pitchFamily="34" charset="0"/>
              </a:defRPr>
            </a:lvl2pPr>
            <a:lvl3pPr>
              <a:defRPr sz="2500" b="0" i="0">
                <a:latin typeface="Network Rail Sans" panose="02000000040000020004" pitchFamily="2" charset="77"/>
                <a:cs typeface="Arial" panose="020B0604020202020204" pitchFamily="34" charset="0"/>
              </a:defRPr>
            </a:lvl3pPr>
            <a:lvl4pPr>
              <a:defRPr sz="2500" b="0" i="0">
                <a:latin typeface="Network Rail Sans" panose="02000000040000020004" pitchFamily="2" charset="77"/>
                <a:cs typeface="Arial" panose="020B0604020202020204" pitchFamily="34" charset="0"/>
              </a:defRPr>
            </a:lvl4pPr>
            <a:lvl5pPr>
              <a:defRPr sz="2500" b="0" i="0">
                <a:latin typeface="Network Rail Sans" panose="02000000040000020004"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a:extLst>
              <a:ext uri="{FF2B5EF4-FFF2-40B4-BE49-F238E27FC236}">
                <a16:creationId xmlns:a16="http://schemas.microsoft.com/office/drawing/2014/main" id="{2CE74882-8FA2-6D47-AF69-7DD9F4269933}"/>
              </a:ext>
            </a:extLst>
          </p:cNvPr>
          <p:cNvSpPr>
            <a:spLocks noGrp="1"/>
          </p:cNvSpPr>
          <p:nvPr>
            <p:ph type="body" sz="quarter" idx="14"/>
          </p:nvPr>
        </p:nvSpPr>
        <p:spPr>
          <a:xfrm>
            <a:off x="9823450" y="4783558"/>
            <a:ext cx="9446894" cy="5747917"/>
          </a:xfrm>
        </p:spPr>
        <p:txBody>
          <a:bodyPr>
            <a:noAutofit/>
          </a:bodyPr>
          <a:lstStyle>
            <a:lvl1pPr>
              <a:defRPr sz="2500" b="0" i="0">
                <a:latin typeface="Network Rail Sans" panose="02000000040000020004" pitchFamily="2" charset="77"/>
                <a:cs typeface="Arial" panose="020B0604020202020204" pitchFamily="34" charset="0"/>
              </a:defRPr>
            </a:lvl1pPr>
            <a:lvl2pPr>
              <a:defRPr sz="2500" b="0" i="0">
                <a:latin typeface="Network Rail Sans" panose="02000000040000020004" pitchFamily="2" charset="77"/>
                <a:cs typeface="Arial" panose="020B0604020202020204" pitchFamily="34" charset="0"/>
              </a:defRPr>
            </a:lvl2pPr>
            <a:lvl3pPr>
              <a:defRPr sz="2500" b="0" i="0">
                <a:latin typeface="Network Rail Sans" panose="02000000040000020004" pitchFamily="2" charset="77"/>
                <a:cs typeface="Arial" panose="020B0604020202020204" pitchFamily="34" charset="0"/>
              </a:defRPr>
            </a:lvl3pPr>
            <a:lvl4pPr>
              <a:defRPr sz="2500" b="0" i="0">
                <a:latin typeface="Network Rail Sans" panose="02000000040000020004" pitchFamily="2" charset="77"/>
                <a:cs typeface="Arial" panose="020B0604020202020204" pitchFamily="34" charset="0"/>
              </a:defRPr>
            </a:lvl4pPr>
            <a:lvl5pPr>
              <a:defRPr sz="2500" b="0" i="0">
                <a:latin typeface="Network Rail Sans" panose="02000000040000020004"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9AE0733A-2EED-4C2F-9CCA-D477287D53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47" t="27991" r="-2947" b="29482"/>
          <a:stretch/>
        </p:blipFill>
        <p:spPr>
          <a:xfrm>
            <a:off x="15798800" y="263922"/>
            <a:ext cx="4118345" cy="1751381"/>
          </a:xfrm>
          <a:prstGeom prst="rect">
            <a:avLst/>
          </a:prstGeom>
        </p:spPr>
      </p:pic>
      <p:pic>
        <p:nvPicPr>
          <p:cNvPr id="21" name="Picture 20">
            <a:extLst>
              <a:ext uri="{FF2B5EF4-FFF2-40B4-BE49-F238E27FC236}">
                <a16:creationId xmlns:a16="http://schemas.microsoft.com/office/drawing/2014/main" id="{06566FD6-252D-4B8B-B6E2-C144F05691D2}"/>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91" y="-348591"/>
            <a:ext cx="3406384" cy="2363893"/>
          </a:xfrm>
          <a:prstGeom prst="rect">
            <a:avLst/>
          </a:prstGeom>
          <a:noFill/>
          <a:ln>
            <a:noFill/>
          </a:ln>
        </p:spPr>
      </p:pic>
    </p:spTree>
    <p:extLst>
      <p:ext uri="{BB962C8B-B14F-4D97-AF65-F5344CB8AC3E}">
        <p14:creationId xmlns:p14="http://schemas.microsoft.com/office/powerpoint/2010/main" val="318427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13" name="object 18">
            <a:extLst>
              <a:ext uri="{FF2B5EF4-FFF2-40B4-BE49-F238E27FC236}">
                <a16:creationId xmlns:a16="http://schemas.microsoft.com/office/drawing/2014/main" id="{7F019123-AFDB-B54E-9705-7DA11EB65CFB}"/>
              </a:ext>
            </a:extLst>
          </p:cNvPr>
          <p:cNvSpPr/>
          <p:nvPr userDrawn="1"/>
        </p:nvSpPr>
        <p:spPr>
          <a:xfrm>
            <a:off x="1" y="-387115"/>
            <a:ext cx="20104100" cy="2441391"/>
          </a:xfrm>
          <a:prstGeom prst="round2DiagRect">
            <a:avLst>
              <a:gd name="adj1" fmla="val 0"/>
              <a:gd name="adj2" fmla="val 0"/>
            </a:avLst>
          </a:prstGeom>
          <a:solidFill>
            <a:srgbClr val="FFFFFF"/>
          </a:solidFill>
        </p:spPr>
        <p:txBody>
          <a:bodyPr wrap="square" lIns="0" tIns="0" rIns="0" bIns="0" rtlCol="0"/>
          <a:lstStyle/>
          <a:p>
            <a:endParaRPr b="0" i="0">
              <a:latin typeface="Network Rail Sans" panose="02000000040000020004" pitchFamily="2" charset="77"/>
            </a:endParaRPr>
          </a:p>
        </p:txBody>
      </p:sp>
      <p:sp>
        <p:nvSpPr>
          <p:cNvPr id="16" name="Oval 15">
            <a:extLst>
              <a:ext uri="{FF2B5EF4-FFF2-40B4-BE49-F238E27FC236}">
                <a16:creationId xmlns:a16="http://schemas.microsoft.com/office/drawing/2014/main" id="{AF6AD8FF-F857-2F4D-AE63-289F3BCE53F0}"/>
              </a:ext>
            </a:extLst>
          </p:cNvPr>
          <p:cNvSpPr/>
          <p:nvPr userDrawn="1"/>
        </p:nvSpPr>
        <p:spPr>
          <a:xfrm>
            <a:off x="17291050" y="8419266"/>
            <a:ext cx="8903658" cy="8903658"/>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98C761-5020-EA4D-8F3F-96B112113325}"/>
              </a:ext>
            </a:extLst>
          </p:cNvPr>
          <p:cNvSpPr>
            <a:spLocks noChangeAspect="1"/>
          </p:cNvSpPr>
          <p:nvPr userDrawn="1"/>
        </p:nvSpPr>
        <p:spPr>
          <a:xfrm>
            <a:off x="16013166" y="7132916"/>
            <a:ext cx="11459425" cy="11459425"/>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201545-8D85-1849-8E17-422D58CDA8F5}"/>
              </a:ext>
            </a:extLst>
          </p:cNvPr>
          <p:cNvSpPr>
            <a:spLocks noChangeAspect="1"/>
          </p:cNvSpPr>
          <p:nvPr userDrawn="1"/>
        </p:nvSpPr>
        <p:spPr>
          <a:xfrm>
            <a:off x="14865041" y="5953270"/>
            <a:ext cx="13818718" cy="13818718"/>
          </a:xfrm>
          <a:prstGeom prst="ellipse">
            <a:avLst/>
          </a:prstGeom>
          <a:noFill/>
          <a:ln w="635000">
            <a:solidFill>
              <a:schemeClr val="bg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older 2">
            <a:extLst>
              <a:ext uri="{FF2B5EF4-FFF2-40B4-BE49-F238E27FC236}">
                <a16:creationId xmlns:a16="http://schemas.microsoft.com/office/drawing/2014/main" id="{95E786A4-95AB-D640-8E5B-780ED2EFDAB4}"/>
              </a:ext>
            </a:extLst>
          </p:cNvPr>
          <p:cNvSpPr>
            <a:spLocks noGrp="1"/>
          </p:cNvSpPr>
          <p:nvPr>
            <p:ph type="title"/>
          </p:nvPr>
        </p:nvSpPr>
        <p:spPr>
          <a:xfrm>
            <a:off x="3473285" y="715501"/>
            <a:ext cx="10283901" cy="779779"/>
          </a:xfrm>
        </p:spPr>
        <p:txBody>
          <a:bodyPr lIns="0" tIns="0" rIns="0" bIns="0"/>
          <a:lstStyle>
            <a:lvl1pPr>
              <a:defRPr sz="4950" b="1" i="0">
                <a:solidFill>
                  <a:srgbClr val="00455D"/>
                </a:solidFill>
                <a:latin typeface="Network Rail Sans"/>
                <a:cs typeface="Network Rail Sans"/>
              </a:defRPr>
            </a:lvl1pPr>
          </a:lstStyle>
          <a:p>
            <a:r>
              <a:rPr lang="en-US"/>
              <a:t>Click to edit Master title style</a:t>
            </a:r>
            <a:endParaRPr/>
          </a:p>
        </p:txBody>
      </p:sp>
      <p:sp>
        <p:nvSpPr>
          <p:cNvPr id="15" name="Text Placeholder 12">
            <a:extLst>
              <a:ext uri="{FF2B5EF4-FFF2-40B4-BE49-F238E27FC236}">
                <a16:creationId xmlns:a16="http://schemas.microsoft.com/office/drawing/2014/main" id="{A84725DC-EDFB-BF42-80F5-82E69E545713}"/>
              </a:ext>
            </a:extLst>
          </p:cNvPr>
          <p:cNvSpPr>
            <a:spLocks noGrp="1"/>
          </p:cNvSpPr>
          <p:nvPr>
            <p:ph type="body" sz="quarter" idx="13"/>
          </p:nvPr>
        </p:nvSpPr>
        <p:spPr>
          <a:xfrm>
            <a:off x="1112174" y="2198291"/>
            <a:ext cx="16572723" cy="5747917"/>
          </a:xfrm>
        </p:spPr>
        <p:txBody>
          <a:bodyPr>
            <a:noAutofit/>
          </a:bodyPr>
          <a:lstStyle>
            <a:lvl1pPr>
              <a:defRPr sz="2500" b="0" i="0">
                <a:latin typeface="Network Rail Sans" panose="02000000040000020004" pitchFamily="2" charset="77"/>
                <a:cs typeface="Arial" panose="020B0604020202020204" pitchFamily="34" charset="0"/>
              </a:defRPr>
            </a:lvl1pPr>
            <a:lvl2pPr>
              <a:defRPr sz="2500" b="0" i="0">
                <a:latin typeface="Network Rail Sans" panose="02000000040000020004" pitchFamily="2" charset="77"/>
                <a:cs typeface="Arial" panose="020B0604020202020204" pitchFamily="34" charset="0"/>
              </a:defRPr>
            </a:lvl2pPr>
            <a:lvl3pPr>
              <a:defRPr sz="2500" b="0" i="0">
                <a:latin typeface="Network Rail Sans" panose="02000000040000020004" pitchFamily="2" charset="77"/>
                <a:cs typeface="Arial" panose="020B0604020202020204" pitchFamily="34" charset="0"/>
              </a:defRPr>
            </a:lvl3pPr>
            <a:lvl4pPr>
              <a:defRPr sz="2500" b="0" i="0">
                <a:latin typeface="Network Rail Sans" panose="02000000040000020004" pitchFamily="2" charset="77"/>
                <a:cs typeface="Arial" panose="020B0604020202020204" pitchFamily="34" charset="0"/>
              </a:defRPr>
            </a:lvl4pPr>
            <a:lvl5pPr>
              <a:defRPr sz="2500" b="0" i="0">
                <a:latin typeface="Network Rail Sans" panose="02000000040000020004" pitchFamily="2" charset="77"/>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4D907DA-86A5-4C7C-96B1-F867B34E97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947" t="27991" r="-2947" b="29482"/>
          <a:stretch/>
        </p:blipFill>
        <p:spPr>
          <a:xfrm>
            <a:off x="15959747" y="263923"/>
            <a:ext cx="3957398" cy="1682936"/>
          </a:xfrm>
          <a:prstGeom prst="rect">
            <a:avLst/>
          </a:prstGeom>
        </p:spPr>
      </p:pic>
      <p:pic>
        <p:nvPicPr>
          <p:cNvPr id="10" name="Picture 9">
            <a:extLst>
              <a:ext uri="{FF2B5EF4-FFF2-40B4-BE49-F238E27FC236}">
                <a16:creationId xmlns:a16="http://schemas.microsoft.com/office/drawing/2014/main" id="{254EEB50-8ECA-42FE-B4E6-C05E76CA4B28}"/>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423740"/>
            <a:ext cx="3286329" cy="2198292"/>
          </a:xfrm>
          <a:prstGeom prst="rect">
            <a:avLst/>
          </a:prstGeom>
          <a:noFill/>
          <a:ln>
            <a:noFill/>
          </a:ln>
        </p:spPr>
      </p:pic>
    </p:spTree>
    <p:extLst>
      <p:ext uri="{BB962C8B-B14F-4D97-AF65-F5344CB8AC3E}">
        <p14:creationId xmlns:p14="http://schemas.microsoft.com/office/powerpoint/2010/main" val="2763218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830391" y="1"/>
            <a:ext cx="3273708" cy="1503129"/>
          </a:xfrm>
          <a:prstGeom prst="rect">
            <a:avLst/>
          </a:prstGeom>
        </p:spPr>
      </p:pic>
      <p:grpSp>
        <p:nvGrpSpPr>
          <p:cNvPr id="21" name="Group 20"/>
          <p:cNvGrpSpPr/>
          <p:nvPr userDrawn="1"/>
        </p:nvGrpSpPr>
        <p:grpSpPr>
          <a:xfrm>
            <a:off x="18849963" y="1531476"/>
            <a:ext cx="681069" cy="8544768"/>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8290976" y="10773075"/>
            <a:ext cx="1402057" cy="276999"/>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82364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E3CF0D-8F0E-456C-97C0-F6FABB960603}"/>
              </a:ext>
            </a:extLst>
          </p:cNvPr>
          <p:cNvSpPr>
            <a:spLocks noGrp="1"/>
          </p:cNvSpPr>
          <p:nvPr>
            <p:ph type="dt" sz="half" idx="10"/>
          </p:nvPr>
        </p:nvSpPr>
        <p:spPr/>
        <p:txBody>
          <a:bodyPr/>
          <a:lstStyle/>
          <a:p>
            <a:fld id="{7E5F708C-D740-4AFA-873F-E69AF91EE604}" type="datetimeFigureOut">
              <a:rPr lang="en-GB" smtClean="0"/>
              <a:t>05/04/2024</a:t>
            </a:fld>
            <a:endParaRPr lang="en-GB"/>
          </a:p>
        </p:txBody>
      </p:sp>
      <p:sp>
        <p:nvSpPr>
          <p:cNvPr id="3" name="Footer Placeholder 2">
            <a:extLst>
              <a:ext uri="{FF2B5EF4-FFF2-40B4-BE49-F238E27FC236}">
                <a16:creationId xmlns:a16="http://schemas.microsoft.com/office/drawing/2014/main" id="{B8AF1EEC-35F7-4D23-868D-3255B0B44E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42A133-174C-4DF5-BD36-4314C2C066CE}"/>
              </a:ext>
            </a:extLst>
          </p:cNvPr>
          <p:cNvSpPr>
            <a:spLocks noGrp="1"/>
          </p:cNvSpPr>
          <p:nvPr>
            <p:ph type="sldNum" sz="quarter" idx="12"/>
          </p:nvPr>
        </p:nvSpPr>
        <p:spPr/>
        <p:txBody>
          <a:bodyPr/>
          <a:lstStyle/>
          <a:p>
            <a:fld id="{766C8C62-3918-46D8-9E01-99CE134AD126}" type="slidenum">
              <a:rPr lang="en-GB" smtClean="0"/>
              <a:t>‹#›</a:t>
            </a:fld>
            <a:endParaRPr lang="en-GB"/>
          </a:p>
        </p:txBody>
      </p:sp>
    </p:spTree>
    <p:extLst>
      <p:ext uri="{BB962C8B-B14F-4D97-AF65-F5344CB8AC3E}">
        <p14:creationId xmlns:p14="http://schemas.microsoft.com/office/powerpoint/2010/main" val="312471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60200" y="8392726"/>
            <a:ext cx="15583698" cy="779779"/>
          </a:xfrm>
          <a:prstGeom prst="rect">
            <a:avLst/>
          </a:prstGeom>
        </p:spPr>
        <p:txBody>
          <a:bodyPr wrap="square" lIns="0" tIns="0" rIns="0" bIns="0">
            <a:spAutoFit/>
          </a:bodyPr>
          <a:lstStyle>
            <a:lvl1pPr>
              <a:defRPr sz="4950" b="1" i="0">
                <a:solidFill>
                  <a:schemeClr val="tx1"/>
                </a:solidFill>
                <a:latin typeface="Network Rail Sans"/>
                <a:cs typeface="Network Rail Sans"/>
              </a:defRPr>
            </a:lvl1pPr>
          </a:lstStyle>
          <a:p>
            <a:endParaRPr/>
          </a:p>
        </p:txBody>
      </p:sp>
      <p:sp>
        <p:nvSpPr>
          <p:cNvPr id="3" name="Holder 3"/>
          <p:cNvSpPr>
            <a:spLocks noGrp="1"/>
          </p:cNvSpPr>
          <p:nvPr>
            <p:ph type="body" idx="1"/>
          </p:nvPr>
        </p:nvSpPr>
        <p:spPr>
          <a:xfrm>
            <a:off x="1005205" y="2601150"/>
            <a:ext cx="1809369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276999"/>
          </a:xfrm>
          <a:prstGeom prst="rect">
            <a:avLst/>
          </a:prstGeom>
        </p:spPr>
        <p:txBody>
          <a:bodyPr wrap="square" lIns="0" tIns="0" rIns="0" bIns="0">
            <a:spAutoFit/>
          </a:bodyPr>
          <a:lstStyle>
            <a:lvl1pPr algn="ctr">
              <a:defRPr b="0" i="0">
                <a:solidFill>
                  <a:schemeClr val="tx1">
                    <a:tint val="75000"/>
                  </a:schemeClr>
                </a:solidFill>
                <a:latin typeface="Network Rail Sans" panose="02000000040000020004" pitchFamily="2" charset="77"/>
              </a:defRPr>
            </a:lvl1pPr>
          </a:lstStyle>
          <a:p>
            <a:endParaRPr lang="en-GB"/>
          </a:p>
        </p:txBody>
      </p:sp>
      <p:sp>
        <p:nvSpPr>
          <p:cNvPr id="5" name="Holder 5"/>
          <p:cNvSpPr>
            <a:spLocks noGrp="1"/>
          </p:cNvSpPr>
          <p:nvPr>
            <p:ph type="dt" sz="half" idx="6"/>
          </p:nvPr>
        </p:nvSpPr>
        <p:spPr>
          <a:xfrm>
            <a:off x="1005205" y="10517696"/>
            <a:ext cx="4623943" cy="276999"/>
          </a:xfrm>
          <a:prstGeom prst="rect">
            <a:avLst/>
          </a:prstGeom>
        </p:spPr>
        <p:txBody>
          <a:bodyPr wrap="square" lIns="0" tIns="0" rIns="0" bIns="0">
            <a:spAutoFit/>
          </a:bodyPr>
          <a:lstStyle>
            <a:lvl1pPr algn="l">
              <a:defRPr b="0" i="0">
                <a:solidFill>
                  <a:schemeClr val="tx1">
                    <a:tint val="75000"/>
                  </a:schemeClr>
                </a:solidFill>
                <a:latin typeface="Network Rail Sans" panose="02000000040000020004" pitchFamily="2" charset="77"/>
              </a:defRPr>
            </a:lvl1pPr>
          </a:lstStyle>
          <a:p>
            <a:endParaRPr lang="en-US"/>
          </a:p>
        </p:txBody>
      </p:sp>
      <p:sp>
        <p:nvSpPr>
          <p:cNvPr id="6" name="Holder 6"/>
          <p:cNvSpPr>
            <a:spLocks noGrp="1"/>
          </p:cNvSpPr>
          <p:nvPr>
            <p:ph type="sldNum" sz="quarter" idx="7"/>
          </p:nvPr>
        </p:nvSpPr>
        <p:spPr>
          <a:xfrm>
            <a:off x="14474953" y="10517696"/>
            <a:ext cx="4623943" cy="276999"/>
          </a:xfrm>
          <a:prstGeom prst="rect">
            <a:avLst/>
          </a:prstGeom>
        </p:spPr>
        <p:txBody>
          <a:bodyPr wrap="square" lIns="0" tIns="0" rIns="0" bIns="0">
            <a:spAutoFit/>
          </a:bodyPr>
          <a:lstStyle>
            <a:lvl1pPr algn="r">
              <a:defRPr b="0" i="0">
                <a:solidFill>
                  <a:schemeClr val="tx1">
                    <a:tint val="75000"/>
                  </a:schemeClr>
                </a:solidFill>
                <a:latin typeface="Network Rail Sans" panose="02000000040000020004" pitchFamily="2" charset="77"/>
              </a:defRPr>
            </a:lvl1pPr>
          </a:lstStyle>
          <a:p>
            <a:fld id="{B6F15528-21DE-4FAA-801E-634DDDAF4B2B}" type="slidenum">
              <a:rPr lang="en-GB" smtClean="0"/>
              <a:pPr/>
              <a:t>‹#›</a:t>
            </a:fld>
            <a:endParaRPr lang="en-GB"/>
          </a:p>
        </p:txBody>
      </p:sp>
      <p:sp>
        <p:nvSpPr>
          <p:cNvPr id="7" name="MSIPCMContentMarking" descr="{&quot;HashCode&quot;:-1288984879,&quot;Placement&quot;:&quot;Header&quot;,&quot;Top&quot;:0.0,&quot;Left&quot;:762.6054,&quot;SlideWidth&quot;:1583,&quot;SlideHeight&quot;:890}">
            <a:extLst>
              <a:ext uri="{FF2B5EF4-FFF2-40B4-BE49-F238E27FC236}">
                <a16:creationId xmlns:a16="http://schemas.microsoft.com/office/drawing/2014/main" id="{74259327-1496-43B7-AD37-E48E6BC22717}"/>
              </a:ext>
            </a:extLst>
          </p:cNvPr>
          <p:cNvSpPr txBox="1"/>
          <p:nvPr userDrawn="1"/>
        </p:nvSpPr>
        <p:spPr>
          <a:xfrm>
            <a:off x="968508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cSld>
  <p:clrMap bg1="lt1" tx1="dk1" bg2="lt2" tx2="dk2" accent1="accent1" accent2="accent2" accent3="accent3" accent4="accent4" accent5="accent5" accent6="accent6" hlink="hlink" folHlink="folHlink"/>
  <p:sldLayoutIdLst>
    <p:sldLayoutId id="2147483665" r:id="rId1"/>
    <p:sldLayoutId id="2147483661" r:id="rId2"/>
    <p:sldLayoutId id="2147483664" r:id="rId3"/>
    <p:sldLayoutId id="2147483663" r:id="rId4"/>
    <p:sldLayoutId id="2147483666" r:id="rId5"/>
    <p:sldLayoutId id="2147483667" r:id="rId6"/>
    <p:sldLayoutId id="2147483670" r:id="rId7"/>
    <p:sldLayoutId id="2147483675" r:id="rId8"/>
    <p:sldLayoutId id="2147483676" r:id="rId9"/>
    <p:sldLayoutId id="2147483682" r:id="rId10"/>
    <p:sldLayoutId id="2147483683" r:id="rId11"/>
    <p:sldLayoutId id="2147483684" r:id="rId12"/>
    <p:sldLayoutId id="2147483686" r:id="rId13"/>
    <p:sldLayoutId id="2147483687" r:id="rId14"/>
    <p:sldLayoutId id="2147483695" r:id="rId15"/>
    <p:sldLayoutId id="2147483697" r:id="rId16"/>
    <p:sldLayoutId id="2147483698" r:id="rId17"/>
    <p:sldLayoutId id="2147483714" r:id="rId18"/>
  </p:sldLayoutIdLst>
  <p:hf hdr="0" ftr="0" dt="0"/>
  <p:txStyles>
    <p:titleStyle>
      <a:lvl1pPr eaLnBrk="1" hangingPunct="1">
        <a:defRPr>
          <a:latin typeface="+mj-lt"/>
          <a:ea typeface="+mj-ea"/>
          <a:cs typeface="+mj-cs"/>
        </a:defRPr>
      </a:lvl1pPr>
    </p:titleStyle>
    <p:bodyStyle>
      <a:lvl1pPr marL="0" eaLnBrk="1" hangingPunct="1">
        <a:defRPr b="0" i="0">
          <a:latin typeface="Network Rail Sans" panose="02000000040000020004" pitchFamily="2" charset="77"/>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25"/>
            <a:ext cx="17339786" cy="21859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382157" y="3010592"/>
            <a:ext cx="17339786" cy="71756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82157" y="10482101"/>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C7957383-BE68-4C02-8103-8372BA9F42C7}" type="datetimeFigureOut">
              <a:rPr lang="en-GB" smtClean="0"/>
              <a:t>05/04/2024</a:t>
            </a:fld>
            <a:endParaRPr lang="en-GB"/>
          </a:p>
        </p:txBody>
      </p:sp>
      <p:sp>
        <p:nvSpPr>
          <p:cNvPr id="5" name="Footer Placeholder 4"/>
          <p:cNvSpPr>
            <a:spLocks noGrp="1"/>
          </p:cNvSpPr>
          <p:nvPr>
            <p:ph type="ftr" sz="quarter" idx="3"/>
          </p:nvPr>
        </p:nvSpPr>
        <p:spPr>
          <a:xfrm>
            <a:off x="6659483" y="10482101"/>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101"/>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16A824C9-454D-4A49-A52B-E5E99E3FC8DF}" type="slidenum">
              <a:rPr lang="en-GB" smtClean="0"/>
              <a:t>‹#›</a:t>
            </a:fld>
            <a:endParaRPr lang="en-GB"/>
          </a:p>
        </p:txBody>
      </p:sp>
      <p:sp>
        <p:nvSpPr>
          <p:cNvPr id="7" name="TextBox 6">
            <a:extLst>
              <a:ext uri="{FF2B5EF4-FFF2-40B4-BE49-F238E27FC236}">
                <a16:creationId xmlns:a16="http://schemas.microsoft.com/office/drawing/2014/main" id="{AE633765-08D9-416D-A4CA-B828AC7EEE75}"/>
              </a:ext>
            </a:extLst>
          </p:cNvPr>
          <p:cNvSpPr txBox="1"/>
          <p:nvPr userDrawn="1">
            <p:extLst>
              <p:ext uri="{1162E1C5-73C7-4A58-AE30-91384D911F3F}">
                <p184:classification xmlns:p184="http://schemas.microsoft.com/office/powerpoint/2018/4/main" val="hdr"/>
              </p:ext>
            </p:extLst>
          </p:nvPr>
        </p:nvSpPr>
        <p:spPr>
          <a:xfrm>
            <a:off x="9520661" y="1"/>
            <a:ext cx="806260" cy="190501"/>
          </a:xfrm>
          <a:prstGeom prst="rect">
            <a:avLst/>
          </a:prstGeom>
        </p:spPr>
        <p:txBody>
          <a:bodyPr horzOverflow="overflow" lIns="0" tIns="0" rIns="0" bIns="0">
            <a:spAutoFit/>
          </a:bodyPr>
          <a:lstStyle/>
          <a:p>
            <a:pPr algn="ctr"/>
            <a:r>
              <a:rPr lang="en-GB" sz="1238">
                <a:solidFill>
                  <a:srgbClr val="000000"/>
                </a:solidFill>
                <a:latin typeface="Calibri" panose="020F0502020204030204" pitchFamily="34" charset="0"/>
                <a:cs typeface="Calibri" panose="020F0502020204030204" pitchFamily="34" charset="0"/>
              </a:rPr>
              <a:t>OFFICIAL</a:t>
            </a:r>
          </a:p>
        </p:txBody>
      </p:sp>
      <p:sp>
        <p:nvSpPr>
          <p:cNvPr id="8"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C410A5B-7460-4F3E-948D-9E29427B0D6F}"/>
              </a:ext>
            </a:extLst>
          </p:cNvPr>
          <p:cNvSpPr txBox="1"/>
          <p:nvPr userDrawn="1"/>
        </p:nvSpPr>
        <p:spPr>
          <a:xfrm>
            <a:off x="9446948" y="89420"/>
            <a:ext cx="1210208" cy="253787"/>
          </a:xfrm>
          <a:prstGeom prst="rect">
            <a:avLst/>
          </a:prstGeom>
          <a:noFill/>
        </p:spPr>
        <p:txBody>
          <a:bodyPr vert="horz" wrap="square" lIns="0" tIns="0" rIns="0" bIns="0" rtlCol="0" anchor="ctr" anchorCtr="1">
            <a:spAutoFit/>
          </a:bodyPr>
          <a:lstStyle/>
          <a:p>
            <a:pPr algn="ctr">
              <a:spcBef>
                <a:spcPts val="0"/>
              </a:spcBef>
              <a:spcAft>
                <a:spcPts val="0"/>
              </a:spcAft>
            </a:pPr>
            <a:r>
              <a:rPr lang="en-GB" sz="1649">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2506237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1507808"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52" indent="-376952" algn="l" defTabSz="1507808"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56" indent="-376952" algn="l" defTabSz="1507808"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759" indent="-376952" algn="l" defTabSz="1507808"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664"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569"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472"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376"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279"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184" indent="-376952" algn="l" defTabSz="1507808"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08" rtl="0" eaLnBrk="1" latinLnBrk="0" hangingPunct="1">
        <a:defRPr sz="2968" kern="1200">
          <a:solidFill>
            <a:schemeClr val="tx1"/>
          </a:solidFill>
          <a:latin typeface="+mn-lt"/>
          <a:ea typeface="+mn-ea"/>
          <a:cs typeface="+mn-cs"/>
        </a:defRPr>
      </a:lvl1pPr>
      <a:lvl2pPr marL="753905" algn="l" defTabSz="1507808" rtl="0" eaLnBrk="1" latinLnBrk="0" hangingPunct="1">
        <a:defRPr sz="2968" kern="1200">
          <a:solidFill>
            <a:schemeClr val="tx1"/>
          </a:solidFill>
          <a:latin typeface="+mn-lt"/>
          <a:ea typeface="+mn-ea"/>
          <a:cs typeface="+mn-cs"/>
        </a:defRPr>
      </a:lvl2pPr>
      <a:lvl3pPr marL="1507808" algn="l" defTabSz="1507808" rtl="0" eaLnBrk="1" latinLnBrk="0" hangingPunct="1">
        <a:defRPr sz="2968" kern="1200">
          <a:solidFill>
            <a:schemeClr val="tx1"/>
          </a:solidFill>
          <a:latin typeface="+mn-lt"/>
          <a:ea typeface="+mn-ea"/>
          <a:cs typeface="+mn-cs"/>
        </a:defRPr>
      </a:lvl3pPr>
      <a:lvl4pPr marL="2261712" algn="l" defTabSz="1507808" rtl="0" eaLnBrk="1" latinLnBrk="0" hangingPunct="1">
        <a:defRPr sz="2968" kern="1200">
          <a:solidFill>
            <a:schemeClr val="tx1"/>
          </a:solidFill>
          <a:latin typeface="+mn-lt"/>
          <a:ea typeface="+mn-ea"/>
          <a:cs typeface="+mn-cs"/>
        </a:defRPr>
      </a:lvl4pPr>
      <a:lvl5pPr marL="3015615" algn="l" defTabSz="1507808" rtl="0" eaLnBrk="1" latinLnBrk="0" hangingPunct="1">
        <a:defRPr sz="2968" kern="1200">
          <a:solidFill>
            <a:schemeClr val="tx1"/>
          </a:solidFill>
          <a:latin typeface="+mn-lt"/>
          <a:ea typeface="+mn-ea"/>
          <a:cs typeface="+mn-cs"/>
        </a:defRPr>
      </a:lvl5pPr>
      <a:lvl6pPr marL="3769520" algn="l" defTabSz="1507808" rtl="0" eaLnBrk="1" latinLnBrk="0" hangingPunct="1">
        <a:defRPr sz="2968" kern="1200">
          <a:solidFill>
            <a:schemeClr val="tx1"/>
          </a:solidFill>
          <a:latin typeface="+mn-lt"/>
          <a:ea typeface="+mn-ea"/>
          <a:cs typeface="+mn-cs"/>
        </a:defRPr>
      </a:lvl6pPr>
      <a:lvl7pPr marL="4523423" algn="l" defTabSz="1507808" rtl="0" eaLnBrk="1" latinLnBrk="0" hangingPunct="1">
        <a:defRPr sz="2968" kern="1200">
          <a:solidFill>
            <a:schemeClr val="tx1"/>
          </a:solidFill>
          <a:latin typeface="+mn-lt"/>
          <a:ea typeface="+mn-ea"/>
          <a:cs typeface="+mn-cs"/>
        </a:defRPr>
      </a:lvl7pPr>
      <a:lvl8pPr marL="5277328" algn="l" defTabSz="1507808" rtl="0" eaLnBrk="1" latinLnBrk="0" hangingPunct="1">
        <a:defRPr sz="2968" kern="1200">
          <a:solidFill>
            <a:schemeClr val="tx1"/>
          </a:solidFill>
          <a:latin typeface="+mn-lt"/>
          <a:ea typeface="+mn-ea"/>
          <a:cs typeface="+mn-cs"/>
        </a:defRPr>
      </a:lvl8pPr>
      <a:lvl9pPr marL="6031232" algn="l" defTabSz="1507808"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jpe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5747-7C7D-4487-855F-B03E266DFFCA}"/>
              </a:ext>
            </a:extLst>
          </p:cNvPr>
          <p:cNvSpPr>
            <a:spLocks noGrp="1"/>
          </p:cNvSpPr>
          <p:nvPr>
            <p:ph type="title"/>
          </p:nvPr>
        </p:nvSpPr>
        <p:spPr>
          <a:xfrm>
            <a:off x="1244105" y="3498997"/>
            <a:ext cx="9376556" cy="2783127"/>
          </a:xfrm>
        </p:spPr>
        <p:txBody>
          <a:bodyPr>
            <a:normAutofit fontScale="90000"/>
          </a:bodyPr>
          <a:lstStyle/>
          <a:p>
            <a:r>
              <a:rPr lang="en-GB" sz="5300" b="0" dirty="0"/>
              <a:t>Railway staff safety – breaking a tradition of 150 years</a:t>
            </a:r>
            <a:br>
              <a:rPr lang="en-US" dirty="0"/>
            </a:br>
            <a:br>
              <a:rPr lang="en-US" dirty="0"/>
            </a:br>
            <a:br>
              <a:rPr lang="en-GB" dirty="0">
                <a:solidFill>
                  <a:srgbClr val="001E5B"/>
                </a:solidFill>
              </a:rPr>
            </a:br>
            <a:br>
              <a:rPr lang="en-GB" dirty="0"/>
            </a:br>
            <a:endParaRPr lang="en-GB" dirty="0"/>
          </a:p>
        </p:txBody>
      </p:sp>
      <p:sp>
        <p:nvSpPr>
          <p:cNvPr id="3" name="Text Placeholder 2">
            <a:extLst>
              <a:ext uri="{FF2B5EF4-FFF2-40B4-BE49-F238E27FC236}">
                <a16:creationId xmlns:a16="http://schemas.microsoft.com/office/drawing/2014/main" id="{BE65AA48-3432-4A55-BDBC-58E0B01E119B}"/>
              </a:ext>
            </a:extLst>
          </p:cNvPr>
          <p:cNvSpPr>
            <a:spLocks noGrp="1"/>
          </p:cNvSpPr>
          <p:nvPr>
            <p:ph type="body" sz="quarter" idx="10"/>
          </p:nvPr>
        </p:nvSpPr>
        <p:spPr>
          <a:xfrm>
            <a:off x="1246306" y="5493260"/>
            <a:ext cx="9374355" cy="609077"/>
          </a:xfrm>
        </p:spPr>
        <p:txBody>
          <a:bodyPr/>
          <a:lstStyle/>
          <a:p>
            <a:r>
              <a:rPr lang="en-GB" dirty="0"/>
              <a:t>March 2024</a:t>
            </a:r>
          </a:p>
        </p:txBody>
      </p:sp>
    </p:spTree>
    <p:extLst>
      <p:ext uri="{BB962C8B-B14F-4D97-AF65-F5344CB8AC3E}">
        <p14:creationId xmlns:p14="http://schemas.microsoft.com/office/powerpoint/2010/main" val="625814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D24-8C92-D310-1FF7-308CD175708D}"/>
              </a:ext>
            </a:extLst>
          </p:cNvPr>
          <p:cNvSpPr>
            <a:spLocks noGrp="1"/>
          </p:cNvSpPr>
          <p:nvPr>
            <p:ph type="title"/>
          </p:nvPr>
        </p:nvSpPr>
        <p:spPr/>
        <p:txBody>
          <a:bodyPr>
            <a:normAutofit fontScale="90000"/>
          </a:bodyPr>
          <a:lstStyle/>
          <a:p>
            <a:r>
              <a:rPr lang="en-GB" dirty="0"/>
              <a:t>Oversight - Reporting</a:t>
            </a:r>
            <a:br>
              <a:rPr lang="en-GB" dirty="0"/>
            </a:br>
            <a:endParaRPr lang="en-GB" dirty="0"/>
          </a:p>
        </p:txBody>
      </p:sp>
      <p:pic>
        <p:nvPicPr>
          <p:cNvPr id="4" name="Picture 3">
            <a:extLst>
              <a:ext uri="{FF2B5EF4-FFF2-40B4-BE49-F238E27FC236}">
                <a16:creationId xmlns:a16="http://schemas.microsoft.com/office/drawing/2014/main" id="{278C9E1D-013E-76A0-E48E-C52058E556C1}"/>
              </a:ext>
            </a:extLst>
          </p:cNvPr>
          <p:cNvPicPr>
            <a:picLocks noChangeAspect="1"/>
          </p:cNvPicPr>
          <p:nvPr/>
        </p:nvPicPr>
        <p:blipFill>
          <a:blip r:embed="rId2"/>
          <a:stretch>
            <a:fillRect/>
          </a:stretch>
        </p:blipFill>
        <p:spPr>
          <a:xfrm>
            <a:off x="1599681" y="2137044"/>
            <a:ext cx="7626757" cy="5499069"/>
          </a:xfrm>
          <a:prstGeom prst="rect">
            <a:avLst/>
          </a:prstGeom>
          <a:ln>
            <a:solidFill>
              <a:schemeClr val="accent1"/>
            </a:solidFill>
          </a:ln>
        </p:spPr>
      </p:pic>
      <p:sp>
        <p:nvSpPr>
          <p:cNvPr id="6" name="TextBox 5">
            <a:extLst>
              <a:ext uri="{FF2B5EF4-FFF2-40B4-BE49-F238E27FC236}">
                <a16:creationId xmlns:a16="http://schemas.microsoft.com/office/drawing/2014/main" id="{3ABE557E-0272-0714-7D97-06E1AD2CA2FC}"/>
              </a:ext>
            </a:extLst>
          </p:cNvPr>
          <p:cNvSpPr txBox="1"/>
          <p:nvPr/>
        </p:nvSpPr>
        <p:spPr>
          <a:xfrm>
            <a:off x="1745985" y="1347906"/>
            <a:ext cx="10058400" cy="707886"/>
          </a:xfrm>
          <a:prstGeom prst="rect">
            <a:avLst/>
          </a:prstGeom>
          <a:noFill/>
        </p:spPr>
        <p:txBody>
          <a:bodyPr wrap="square">
            <a:spAutoFit/>
          </a:bodyPr>
          <a:lstStyle/>
          <a:p>
            <a:r>
              <a:rPr lang="en-GB" sz="4000" dirty="0"/>
              <a:t>Leadership - SHEP</a:t>
            </a:r>
          </a:p>
        </p:txBody>
      </p:sp>
      <p:pic>
        <p:nvPicPr>
          <p:cNvPr id="7" name="Picture 6">
            <a:extLst>
              <a:ext uri="{FF2B5EF4-FFF2-40B4-BE49-F238E27FC236}">
                <a16:creationId xmlns:a16="http://schemas.microsoft.com/office/drawing/2014/main" id="{572FC60E-6538-5C45-E39D-A08E67F57810}"/>
              </a:ext>
            </a:extLst>
          </p:cNvPr>
          <p:cNvPicPr>
            <a:picLocks noChangeAspect="1"/>
          </p:cNvPicPr>
          <p:nvPr/>
        </p:nvPicPr>
        <p:blipFill>
          <a:blip r:embed="rId3"/>
          <a:stretch>
            <a:fillRect/>
          </a:stretch>
        </p:blipFill>
        <p:spPr>
          <a:xfrm>
            <a:off x="10783724" y="2800362"/>
            <a:ext cx="7720695" cy="4057637"/>
          </a:xfrm>
          <a:prstGeom prst="rect">
            <a:avLst/>
          </a:prstGeom>
          <a:ln>
            <a:solidFill>
              <a:schemeClr val="accent1"/>
            </a:solidFill>
          </a:ln>
        </p:spPr>
      </p:pic>
      <p:sp>
        <p:nvSpPr>
          <p:cNvPr id="8" name="Rectangle 7">
            <a:extLst>
              <a:ext uri="{FF2B5EF4-FFF2-40B4-BE49-F238E27FC236}">
                <a16:creationId xmlns:a16="http://schemas.microsoft.com/office/drawing/2014/main" id="{ADF53468-FC1D-CBA2-3D7F-8F713E321282}"/>
              </a:ext>
            </a:extLst>
          </p:cNvPr>
          <p:cNvSpPr/>
          <p:nvPr/>
        </p:nvSpPr>
        <p:spPr>
          <a:xfrm>
            <a:off x="10783602" y="1742475"/>
            <a:ext cx="7458709"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effectLst/>
              </a:rPr>
              <a:t>Management – Periodic Reporting</a:t>
            </a:r>
          </a:p>
        </p:txBody>
      </p:sp>
      <p:pic>
        <p:nvPicPr>
          <p:cNvPr id="9" name="Picture 8">
            <a:extLst>
              <a:ext uri="{FF2B5EF4-FFF2-40B4-BE49-F238E27FC236}">
                <a16:creationId xmlns:a16="http://schemas.microsoft.com/office/drawing/2014/main" id="{F5C1B1F6-0C07-AFCF-A2CC-0F0255880936}"/>
              </a:ext>
            </a:extLst>
          </p:cNvPr>
          <p:cNvPicPr>
            <a:picLocks noChangeAspect="1"/>
          </p:cNvPicPr>
          <p:nvPr/>
        </p:nvPicPr>
        <p:blipFill>
          <a:blip r:embed="rId4"/>
          <a:stretch>
            <a:fillRect/>
          </a:stretch>
        </p:blipFill>
        <p:spPr>
          <a:xfrm>
            <a:off x="10800816" y="7208000"/>
            <a:ext cx="7852944" cy="3865199"/>
          </a:xfrm>
          <a:prstGeom prst="rect">
            <a:avLst/>
          </a:prstGeom>
          <a:ln>
            <a:solidFill>
              <a:schemeClr val="accent1"/>
            </a:solidFill>
          </a:ln>
        </p:spPr>
      </p:pic>
      <p:pic>
        <p:nvPicPr>
          <p:cNvPr id="10" name="Picture 9">
            <a:extLst>
              <a:ext uri="{FF2B5EF4-FFF2-40B4-BE49-F238E27FC236}">
                <a16:creationId xmlns:a16="http://schemas.microsoft.com/office/drawing/2014/main" id="{9592B74B-B24A-ED0C-844D-1D6E3191E766}"/>
              </a:ext>
            </a:extLst>
          </p:cNvPr>
          <p:cNvPicPr>
            <a:picLocks noChangeAspect="1"/>
          </p:cNvPicPr>
          <p:nvPr/>
        </p:nvPicPr>
        <p:blipFill>
          <a:blip r:embed="rId5"/>
          <a:stretch>
            <a:fillRect/>
          </a:stretch>
        </p:blipFill>
        <p:spPr>
          <a:xfrm>
            <a:off x="1956360" y="8250506"/>
            <a:ext cx="5486855" cy="2822693"/>
          </a:xfrm>
          <a:prstGeom prst="rect">
            <a:avLst/>
          </a:prstGeom>
          <a:ln>
            <a:solidFill>
              <a:schemeClr val="accent1"/>
            </a:solidFill>
          </a:ln>
        </p:spPr>
      </p:pic>
    </p:spTree>
    <p:extLst>
      <p:ext uri="{BB962C8B-B14F-4D97-AF65-F5344CB8AC3E}">
        <p14:creationId xmlns:p14="http://schemas.microsoft.com/office/powerpoint/2010/main" val="54381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8437-76FF-63BF-9549-541BC554720E}"/>
              </a:ext>
            </a:extLst>
          </p:cNvPr>
          <p:cNvSpPr>
            <a:spLocks noGrp="1"/>
          </p:cNvSpPr>
          <p:nvPr>
            <p:ph type="title"/>
          </p:nvPr>
        </p:nvSpPr>
        <p:spPr/>
        <p:txBody>
          <a:bodyPr>
            <a:normAutofit fontScale="90000"/>
          </a:bodyPr>
          <a:lstStyle/>
          <a:p>
            <a:r>
              <a:rPr lang="en-GB" dirty="0"/>
              <a:t>Oversight - Assurance</a:t>
            </a:r>
            <a:br>
              <a:rPr lang="en-GB" dirty="0"/>
            </a:br>
            <a:endParaRPr lang="en-GB" dirty="0"/>
          </a:p>
        </p:txBody>
      </p:sp>
      <p:sp>
        <p:nvSpPr>
          <p:cNvPr id="4" name="Rectangle 3">
            <a:extLst>
              <a:ext uri="{FF2B5EF4-FFF2-40B4-BE49-F238E27FC236}">
                <a16:creationId xmlns:a16="http://schemas.microsoft.com/office/drawing/2014/main" id="{5EC3592A-AC37-C2AA-36BE-69F31EB6C532}"/>
              </a:ext>
            </a:extLst>
          </p:cNvPr>
          <p:cNvSpPr/>
          <p:nvPr/>
        </p:nvSpPr>
        <p:spPr>
          <a:xfrm>
            <a:off x="2121292" y="2129974"/>
            <a:ext cx="5914954"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Track Worker Safety Audits</a:t>
            </a:r>
          </a:p>
        </p:txBody>
      </p:sp>
      <p:pic>
        <p:nvPicPr>
          <p:cNvPr id="5" name="Picture 4">
            <a:extLst>
              <a:ext uri="{FF2B5EF4-FFF2-40B4-BE49-F238E27FC236}">
                <a16:creationId xmlns:a16="http://schemas.microsoft.com/office/drawing/2014/main" id="{C0967D4C-E7BA-E48D-2AD7-7D912EBDB0CD}"/>
              </a:ext>
            </a:extLst>
          </p:cNvPr>
          <p:cNvPicPr>
            <a:picLocks noChangeAspect="1"/>
          </p:cNvPicPr>
          <p:nvPr/>
        </p:nvPicPr>
        <p:blipFill>
          <a:blip r:embed="rId2"/>
          <a:stretch>
            <a:fillRect/>
          </a:stretch>
        </p:blipFill>
        <p:spPr>
          <a:xfrm>
            <a:off x="2421294" y="3308063"/>
            <a:ext cx="2657475" cy="1714500"/>
          </a:xfrm>
          <a:prstGeom prst="rect">
            <a:avLst/>
          </a:prstGeom>
          <a:ln>
            <a:solidFill>
              <a:schemeClr val="accent1"/>
            </a:solidFill>
          </a:ln>
        </p:spPr>
      </p:pic>
      <p:sp>
        <p:nvSpPr>
          <p:cNvPr id="6" name="Rectangle 5">
            <a:extLst>
              <a:ext uri="{FF2B5EF4-FFF2-40B4-BE49-F238E27FC236}">
                <a16:creationId xmlns:a16="http://schemas.microsoft.com/office/drawing/2014/main" id="{CC743BE7-79AA-A03D-56CA-F9699792AB78}"/>
              </a:ext>
            </a:extLst>
          </p:cNvPr>
          <p:cNvSpPr/>
          <p:nvPr/>
        </p:nvSpPr>
        <p:spPr>
          <a:xfrm>
            <a:off x="12487333" y="6177355"/>
            <a:ext cx="6513899"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22225">
                  <a:solidFill>
                    <a:srgbClr val="C0504D"/>
                  </a:solidFill>
                  <a:prstDash val="solid"/>
                </a:ln>
                <a:solidFill>
                  <a:srgbClr val="C0504D">
                    <a:lumMod val="40000"/>
                    <a:lumOff val="60000"/>
                  </a:srgbClr>
                </a:solidFill>
                <a:effectLst/>
                <a:uLnTx/>
                <a:uFillTx/>
              </a:rPr>
              <a:t>Post Implementation Reviews</a:t>
            </a:r>
          </a:p>
        </p:txBody>
      </p:sp>
      <p:pic>
        <p:nvPicPr>
          <p:cNvPr id="7" name="Picture 6">
            <a:extLst>
              <a:ext uri="{FF2B5EF4-FFF2-40B4-BE49-F238E27FC236}">
                <a16:creationId xmlns:a16="http://schemas.microsoft.com/office/drawing/2014/main" id="{595593EA-0BFB-BBB3-D915-33803FC0E709}"/>
              </a:ext>
            </a:extLst>
          </p:cNvPr>
          <p:cNvPicPr>
            <a:picLocks noChangeAspect="1"/>
          </p:cNvPicPr>
          <p:nvPr/>
        </p:nvPicPr>
        <p:blipFill>
          <a:blip r:embed="rId3"/>
          <a:stretch>
            <a:fillRect/>
          </a:stretch>
        </p:blipFill>
        <p:spPr>
          <a:xfrm>
            <a:off x="16396528" y="7099144"/>
            <a:ext cx="2828925" cy="1619250"/>
          </a:xfrm>
          <a:prstGeom prst="rect">
            <a:avLst/>
          </a:prstGeom>
        </p:spPr>
      </p:pic>
      <p:sp>
        <p:nvSpPr>
          <p:cNvPr id="8" name="Rectangle 7">
            <a:extLst>
              <a:ext uri="{FF2B5EF4-FFF2-40B4-BE49-F238E27FC236}">
                <a16:creationId xmlns:a16="http://schemas.microsoft.com/office/drawing/2014/main" id="{9070EAF1-03FA-3EC5-F15B-A36201074A2A}"/>
              </a:ext>
            </a:extLst>
          </p:cNvPr>
          <p:cNvSpPr/>
          <p:nvPr/>
        </p:nvSpPr>
        <p:spPr>
          <a:xfrm>
            <a:off x="9505915" y="2248380"/>
            <a:ext cx="10175991"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Leadership – Track Worker Safety Expert Group</a:t>
            </a:r>
          </a:p>
        </p:txBody>
      </p:sp>
      <p:sp>
        <p:nvSpPr>
          <p:cNvPr id="10" name="TextBox 9">
            <a:extLst>
              <a:ext uri="{FF2B5EF4-FFF2-40B4-BE49-F238E27FC236}">
                <a16:creationId xmlns:a16="http://schemas.microsoft.com/office/drawing/2014/main" id="{73A2F348-3C7A-AD75-831A-E90B457D70D8}"/>
              </a:ext>
            </a:extLst>
          </p:cNvPr>
          <p:cNvSpPr txBox="1"/>
          <p:nvPr/>
        </p:nvSpPr>
        <p:spPr>
          <a:xfrm>
            <a:off x="9649714" y="3195817"/>
            <a:ext cx="8510270" cy="1938992"/>
          </a:xfrm>
          <a:prstGeom prst="rect">
            <a:avLst/>
          </a:prstGeom>
          <a:noFill/>
        </p:spPr>
        <p:txBody>
          <a:bodyPr wrap="square">
            <a:spAutoFit/>
          </a:bodyPr>
          <a:lstStyle/>
          <a:p>
            <a:r>
              <a:rPr lang="en-GB" sz="2400" dirty="0">
                <a:effectLst/>
                <a:ea typeface="Times New Roman" panose="02020603050405020304" pitchFamily="18" charset="0"/>
                <a:cs typeface="Arial" panose="020B0604020202020204" pitchFamily="34" charset="0"/>
              </a:rPr>
              <a:t>The </a:t>
            </a:r>
            <a:r>
              <a:rPr lang="en-GB" sz="2400" b="1" u="sng" dirty="0">
                <a:effectLst/>
                <a:ea typeface="Times New Roman" panose="02020603050405020304" pitchFamily="18" charset="0"/>
                <a:cs typeface="Arial" panose="020B0604020202020204" pitchFamily="34" charset="0"/>
              </a:rPr>
              <a:t>‘Track Worker Safety Expert Group’ (TWSEG) </a:t>
            </a:r>
            <a:r>
              <a:rPr lang="en-GB" sz="2400" dirty="0">
                <a:effectLst/>
                <a:ea typeface="Times New Roman" panose="02020603050405020304" pitchFamily="18" charset="0"/>
                <a:cs typeface="Arial" panose="020B0604020202020204" pitchFamily="34" charset="0"/>
              </a:rPr>
              <a:t>was formed in response to RAIB Margam recommendation five, to ensure that Network Rail’s future work improving track worker safety is overseen and guided by an independent senior expert group over many years.  </a:t>
            </a:r>
            <a:endParaRPr lang="en-GB" sz="2400" dirty="0"/>
          </a:p>
        </p:txBody>
      </p:sp>
      <p:sp>
        <p:nvSpPr>
          <p:cNvPr id="11" name="Rectangle 10">
            <a:extLst>
              <a:ext uri="{FF2B5EF4-FFF2-40B4-BE49-F238E27FC236}">
                <a16:creationId xmlns:a16="http://schemas.microsoft.com/office/drawing/2014/main" id="{EE524183-D602-F4F6-658A-6CC6CCAD20E4}"/>
              </a:ext>
            </a:extLst>
          </p:cNvPr>
          <p:cNvSpPr/>
          <p:nvPr/>
        </p:nvSpPr>
        <p:spPr>
          <a:xfrm>
            <a:off x="1704114" y="7607814"/>
            <a:ext cx="7701275"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Leadership – STF Programme Board</a:t>
            </a:r>
          </a:p>
        </p:txBody>
      </p:sp>
      <p:pic>
        <p:nvPicPr>
          <p:cNvPr id="12" name="Picture 11">
            <a:extLst>
              <a:ext uri="{FF2B5EF4-FFF2-40B4-BE49-F238E27FC236}">
                <a16:creationId xmlns:a16="http://schemas.microsoft.com/office/drawing/2014/main" id="{F135581D-E98D-040D-B958-A3D5C1232B6B}"/>
              </a:ext>
            </a:extLst>
          </p:cNvPr>
          <p:cNvPicPr>
            <a:picLocks noChangeAspect="1"/>
          </p:cNvPicPr>
          <p:nvPr/>
        </p:nvPicPr>
        <p:blipFill>
          <a:blip r:embed="rId4"/>
          <a:stretch>
            <a:fillRect/>
          </a:stretch>
        </p:blipFill>
        <p:spPr>
          <a:xfrm>
            <a:off x="1989922" y="8718394"/>
            <a:ext cx="3871296" cy="2182557"/>
          </a:xfrm>
          <a:prstGeom prst="rect">
            <a:avLst/>
          </a:prstGeom>
        </p:spPr>
      </p:pic>
      <p:sp>
        <p:nvSpPr>
          <p:cNvPr id="14" name="TextBox 13">
            <a:extLst>
              <a:ext uri="{FF2B5EF4-FFF2-40B4-BE49-F238E27FC236}">
                <a16:creationId xmlns:a16="http://schemas.microsoft.com/office/drawing/2014/main" id="{A8CDD3D0-5752-EFEC-BD0D-DB7615417EE2}"/>
              </a:ext>
            </a:extLst>
          </p:cNvPr>
          <p:cNvSpPr txBox="1"/>
          <p:nvPr/>
        </p:nvSpPr>
        <p:spPr>
          <a:xfrm>
            <a:off x="6199632" y="8620317"/>
            <a:ext cx="5852160" cy="1938992"/>
          </a:xfrm>
          <a:prstGeom prst="rect">
            <a:avLst/>
          </a:prstGeom>
          <a:noFill/>
        </p:spPr>
        <p:txBody>
          <a:bodyPr wrap="square">
            <a:spAutoFit/>
          </a:bodyPr>
          <a:lstStyle/>
          <a:p>
            <a:r>
              <a:rPr lang="en-GB" sz="2400" dirty="0"/>
              <a:t>The STF ‘Programme Board’ will continued until at least June 2323. The board provided oversight and monitoring of route compliance with the sentiment of the two ‘Improvement Notices’ relating to track worker safety</a:t>
            </a:r>
          </a:p>
        </p:txBody>
      </p:sp>
      <p:pic>
        <p:nvPicPr>
          <p:cNvPr id="16" name="Picture 15">
            <a:extLst>
              <a:ext uri="{FF2B5EF4-FFF2-40B4-BE49-F238E27FC236}">
                <a16:creationId xmlns:a16="http://schemas.microsoft.com/office/drawing/2014/main" id="{9E1DA465-4571-F518-F9AE-8A53CCC16B10}"/>
              </a:ext>
            </a:extLst>
          </p:cNvPr>
          <p:cNvPicPr>
            <a:picLocks noChangeAspect="1"/>
          </p:cNvPicPr>
          <p:nvPr/>
        </p:nvPicPr>
        <p:blipFill>
          <a:blip r:embed="rId5"/>
          <a:stretch>
            <a:fillRect/>
          </a:stretch>
        </p:blipFill>
        <p:spPr>
          <a:xfrm>
            <a:off x="12966505" y="7278624"/>
            <a:ext cx="3430023" cy="1753116"/>
          </a:xfrm>
          <a:prstGeom prst="rect">
            <a:avLst/>
          </a:prstGeom>
        </p:spPr>
      </p:pic>
    </p:spTree>
    <p:extLst>
      <p:ext uri="{BB962C8B-B14F-4D97-AF65-F5344CB8AC3E}">
        <p14:creationId xmlns:p14="http://schemas.microsoft.com/office/powerpoint/2010/main" val="113764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C41594-63C2-4324-94C1-C1C3EE641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843" y="937753"/>
            <a:ext cx="4575975" cy="6687184"/>
          </a:xfrm>
          <a:prstGeom prst="rect">
            <a:avLst/>
          </a:prstGeom>
        </p:spPr>
      </p:pic>
      <p:sp>
        <p:nvSpPr>
          <p:cNvPr id="35" name="Title 1">
            <a:extLst>
              <a:ext uri="{FF2B5EF4-FFF2-40B4-BE49-F238E27FC236}">
                <a16:creationId xmlns:a16="http://schemas.microsoft.com/office/drawing/2014/main" id="{037D3F7B-9A40-4E2D-8A05-F70746385F61}"/>
              </a:ext>
            </a:extLst>
          </p:cNvPr>
          <p:cNvSpPr>
            <a:spLocks noGrp="1"/>
          </p:cNvSpPr>
          <p:nvPr>
            <p:ph type="title"/>
          </p:nvPr>
        </p:nvSpPr>
        <p:spPr>
          <a:xfrm>
            <a:off x="3134932" y="6368"/>
            <a:ext cx="13129058" cy="615553"/>
          </a:xfrm>
        </p:spPr>
        <p:txBody>
          <a:bodyPr/>
          <a:lstStyle/>
          <a:p>
            <a:r>
              <a:rPr lang="en-GB" sz="4000"/>
              <a:t>Increase Line Block Working – Focus on Line Block Safety </a:t>
            </a:r>
          </a:p>
        </p:txBody>
      </p:sp>
      <p:pic>
        <p:nvPicPr>
          <p:cNvPr id="32" name="Picture 31">
            <a:extLst>
              <a:ext uri="{FF2B5EF4-FFF2-40B4-BE49-F238E27FC236}">
                <a16:creationId xmlns:a16="http://schemas.microsoft.com/office/drawing/2014/main" id="{EE9F7565-7972-4043-9AE9-2B1B17AFB5E2}"/>
              </a:ext>
            </a:extLst>
          </p:cNvPr>
          <p:cNvPicPr>
            <a:picLocks noChangeAspect="1"/>
          </p:cNvPicPr>
          <p:nvPr/>
        </p:nvPicPr>
        <p:blipFill>
          <a:blip r:embed="rId3"/>
          <a:stretch>
            <a:fillRect/>
          </a:stretch>
        </p:blipFill>
        <p:spPr>
          <a:xfrm>
            <a:off x="1419299" y="1639810"/>
            <a:ext cx="3745363" cy="1943728"/>
          </a:xfrm>
          <a:prstGeom prst="rect">
            <a:avLst/>
          </a:prstGeom>
          <a:solidFill>
            <a:schemeClr val="tx2"/>
          </a:solidFill>
          <a:ln w="25400">
            <a:solidFill>
              <a:schemeClr val="tx2"/>
            </a:solidFill>
          </a:ln>
        </p:spPr>
      </p:pic>
      <p:sp>
        <p:nvSpPr>
          <p:cNvPr id="36" name="TextBox 35">
            <a:extLst>
              <a:ext uri="{FF2B5EF4-FFF2-40B4-BE49-F238E27FC236}">
                <a16:creationId xmlns:a16="http://schemas.microsoft.com/office/drawing/2014/main" id="{70F36509-F08E-4D99-9FC6-6C61CDC43217}"/>
              </a:ext>
            </a:extLst>
          </p:cNvPr>
          <p:cNvSpPr txBox="1"/>
          <p:nvPr/>
        </p:nvSpPr>
        <p:spPr>
          <a:xfrm>
            <a:off x="1419298" y="1251439"/>
            <a:ext cx="3028586" cy="369460"/>
          </a:xfrm>
          <a:prstGeom prst="rect">
            <a:avLst/>
          </a:prstGeom>
          <a:noFill/>
        </p:spPr>
        <p:txBody>
          <a:bodyPr wrap="none" rtlCol="0">
            <a:spAutoFit/>
          </a:bodyPr>
          <a:lstStyle/>
          <a:p>
            <a:pPr algn="l"/>
            <a:r>
              <a:rPr lang="en-GB" sz="1801" b="1" u="sng">
                <a:solidFill>
                  <a:schemeClr val="tx2"/>
                </a:solidFill>
              </a:rPr>
              <a:t>8 – Scotland from 52% to 55%</a:t>
            </a:r>
          </a:p>
        </p:txBody>
      </p:sp>
      <p:pic>
        <p:nvPicPr>
          <p:cNvPr id="37" name="Picture 36">
            <a:extLst>
              <a:ext uri="{FF2B5EF4-FFF2-40B4-BE49-F238E27FC236}">
                <a16:creationId xmlns:a16="http://schemas.microsoft.com/office/drawing/2014/main" id="{624F2E00-B49A-46D9-B8C5-D22D1F81B5BD}"/>
              </a:ext>
            </a:extLst>
          </p:cNvPr>
          <p:cNvPicPr>
            <a:picLocks noChangeAspect="1"/>
          </p:cNvPicPr>
          <p:nvPr/>
        </p:nvPicPr>
        <p:blipFill>
          <a:blip r:embed="rId4"/>
          <a:stretch>
            <a:fillRect/>
          </a:stretch>
        </p:blipFill>
        <p:spPr>
          <a:xfrm>
            <a:off x="11914185" y="1095769"/>
            <a:ext cx="3745363" cy="1943728"/>
          </a:xfrm>
          <a:prstGeom prst="rect">
            <a:avLst/>
          </a:prstGeom>
          <a:ln w="25400">
            <a:solidFill>
              <a:schemeClr val="accent6"/>
            </a:solidFill>
          </a:ln>
        </p:spPr>
      </p:pic>
      <p:sp>
        <p:nvSpPr>
          <p:cNvPr id="38" name="TextBox 37">
            <a:extLst>
              <a:ext uri="{FF2B5EF4-FFF2-40B4-BE49-F238E27FC236}">
                <a16:creationId xmlns:a16="http://schemas.microsoft.com/office/drawing/2014/main" id="{FDCA00F8-3EF5-4BF3-A341-5019A26502BA}"/>
              </a:ext>
            </a:extLst>
          </p:cNvPr>
          <p:cNvSpPr txBox="1"/>
          <p:nvPr/>
        </p:nvSpPr>
        <p:spPr>
          <a:xfrm>
            <a:off x="11793530" y="708646"/>
            <a:ext cx="3079305" cy="369460"/>
          </a:xfrm>
          <a:prstGeom prst="rect">
            <a:avLst/>
          </a:prstGeom>
          <a:noFill/>
        </p:spPr>
        <p:txBody>
          <a:bodyPr wrap="none" rtlCol="0">
            <a:spAutoFit/>
          </a:bodyPr>
          <a:lstStyle/>
          <a:p>
            <a:pPr algn="l"/>
            <a:r>
              <a:rPr lang="en-GB" sz="1801" b="1" u="sng">
                <a:solidFill>
                  <a:schemeClr val="accent6"/>
                </a:solidFill>
              </a:rPr>
              <a:t>1- East Coast from 32% to 37%</a:t>
            </a:r>
          </a:p>
        </p:txBody>
      </p:sp>
      <p:pic>
        <p:nvPicPr>
          <p:cNvPr id="39" name="Picture 38">
            <a:extLst>
              <a:ext uri="{FF2B5EF4-FFF2-40B4-BE49-F238E27FC236}">
                <a16:creationId xmlns:a16="http://schemas.microsoft.com/office/drawing/2014/main" id="{D6BE3901-F50D-480C-BFF2-375146EC0027}"/>
              </a:ext>
            </a:extLst>
          </p:cNvPr>
          <p:cNvPicPr>
            <a:picLocks noChangeAspect="1"/>
          </p:cNvPicPr>
          <p:nvPr/>
        </p:nvPicPr>
        <p:blipFill>
          <a:blip r:embed="rId5"/>
          <a:stretch>
            <a:fillRect/>
          </a:stretch>
        </p:blipFill>
        <p:spPr>
          <a:xfrm>
            <a:off x="15815007" y="1833992"/>
            <a:ext cx="3745330" cy="1943711"/>
          </a:xfrm>
          <a:prstGeom prst="rect">
            <a:avLst/>
          </a:prstGeom>
          <a:ln w="25400">
            <a:solidFill>
              <a:schemeClr val="accent6"/>
            </a:solidFill>
          </a:ln>
        </p:spPr>
      </p:pic>
      <p:sp>
        <p:nvSpPr>
          <p:cNvPr id="40" name="TextBox 39">
            <a:extLst>
              <a:ext uri="{FF2B5EF4-FFF2-40B4-BE49-F238E27FC236}">
                <a16:creationId xmlns:a16="http://schemas.microsoft.com/office/drawing/2014/main" id="{4039A92E-AFE4-40A5-B11F-881173D96D3F}"/>
              </a:ext>
            </a:extLst>
          </p:cNvPr>
          <p:cNvSpPr txBox="1"/>
          <p:nvPr/>
        </p:nvSpPr>
        <p:spPr>
          <a:xfrm>
            <a:off x="15709303" y="1182943"/>
            <a:ext cx="2216889" cy="646587"/>
          </a:xfrm>
          <a:prstGeom prst="rect">
            <a:avLst/>
          </a:prstGeom>
          <a:noFill/>
        </p:spPr>
        <p:txBody>
          <a:bodyPr wrap="none" rtlCol="0">
            <a:spAutoFit/>
          </a:bodyPr>
          <a:lstStyle/>
          <a:p>
            <a:pPr algn="l"/>
            <a:r>
              <a:rPr lang="en-GB" sz="1801" b="1" u="sng">
                <a:solidFill>
                  <a:schemeClr val="accent6"/>
                </a:solidFill>
              </a:rPr>
              <a:t>2- North &amp; East from </a:t>
            </a:r>
          </a:p>
          <a:p>
            <a:pPr algn="l"/>
            <a:r>
              <a:rPr lang="en-GB" sz="1801" b="1" u="sng">
                <a:solidFill>
                  <a:schemeClr val="accent6"/>
                </a:solidFill>
              </a:rPr>
              <a:t>47% to 52%</a:t>
            </a:r>
          </a:p>
        </p:txBody>
      </p:sp>
      <p:pic>
        <p:nvPicPr>
          <p:cNvPr id="41" name="Picture 40">
            <a:extLst>
              <a:ext uri="{FF2B5EF4-FFF2-40B4-BE49-F238E27FC236}">
                <a16:creationId xmlns:a16="http://schemas.microsoft.com/office/drawing/2014/main" id="{40878348-B786-4748-BFA8-740F66BED496}"/>
              </a:ext>
            </a:extLst>
          </p:cNvPr>
          <p:cNvPicPr>
            <a:picLocks noChangeAspect="1"/>
          </p:cNvPicPr>
          <p:nvPr/>
        </p:nvPicPr>
        <p:blipFill>
          <a:blip r:embed="rId6"/>
          <a:stretch>
            <a:fillRect/>
          </a:stretch>
        </p:blipFill>
        <p:spPr>
          <a:xfrm>
            <a:off x="11914185" y="3449550"/>
            <a:ext cx="3745330" cy="1943711"/>
          </a:xfrm>
          <a:prstGeom prst="rect">
            <a:avLst/>
          </a:prstGeom>
          <a:ln w="25400">
            <a:solidFill>
              <a:schemeClr val="accent6"/>
            </a:solidFill>
          </a:ln>
        </p:spPr>
      </p:pic>
      <p:sp>
        <p:nvSpPr>
          <p:cNvPr id="42" name="TextBox 41">
            <a:extLst>
              <a:ext uri="{FF2B5EF4-FFF2-40B4-BE49-F238E27FC236}">
                <a16:creationId xmlns:a16="http://schemas.microsoft.com/office/drawing/2014/main" id="{5393E4C7-981A-45F0-87D1-6589F99DE0A3}"/>
              </a:ext>
            </a:extLst>
          </p:cNvPr>
          <p:cNvSpPr txBox="1"/>
          <p:nvPr/>
        </p:nvSpPr>
        <p:spPr>
          <a:xfrm>
            <a:off x="11852475" y="3080244"/>
            <a:ext cx="3440942" cy="369460"/>
          </a:xfrm>
          <a:prstGeom prst="rect">
            <a:avLst/>
          </a:prstGeom>
          <a:noFill/>
        </p:spPr>
        <p:txBody>
          <a:bodyPr wrap="none" rtlCol="0">
            <a:spAutoFit/>
          </a:bodyPr>
          <a:lstStyle/>
          <a:p>
            <a:pPr algn="l"/>
            <a:r>
              <a:rPr lang="en-GB" sz="1801" b="1" u="sng">
                <a:solidFill>
                  <a:schemeClr val="accent6"/>
                </a:solidFill>
              </a:rPr>
              <a:t>3- East Midlands from 41% to 67%</a:t>
            </a:r>
          </a:p>
        </p:txBody>
      </p:sp>
      <p:pic>
        <p:nvPicPr>
          <p:cNvPr id="43" name="Picture 42">
            <a:extLst>
              <a:ext uri="{FF2B5EF4-FFF2-40B4-BE49-F238E27FC236}">
                <a16:creationId xmlns:a16="http://schemas.microsoft.com/office/drawing/2014/main" id="{02E784F1-46B5-44FF-92E9-073F845901E3}"/>
              </a:ext>
            </a:extLst>
          </p:cNvPr>
          <p:cNvPicPr>
            <a:picLocks noChangeAspect="1"/>
          </p:cNvPicPr>
          <p:nvPr/>
        </p:nvPicPr>
        <p:blipFill>
          <a:blip r:embed="rId7"/>
          <a:stretch>
            <a:fillRect/>
          </a:stretch>
        </p:blipFill>
        <p:spPr>
          <a:xfrm>
            <a:off x="15815007" y="4130885"/>
            <a:ext cx="3745330" cy="1943711"/>
          </a:xfrm>
          <a:prstGeom prst="rect">
            <a:avLst/>
          </a:prstGeom>
          <a:ln w="25400">
            <a:solidFill>
              <a:schemeClr val="accent6"/>
            </a:solidFill>
          </a:ln>
        </p:spPr>
      </p:pic>
      <p:sp>
        <p:nvSpPr>
          <p:cNvPr id="44" name="TextBox 43">
            <a:extLst>
              <a:ext uri="{FF2B5EF4-FFF2-40B4-BE49-F238E27FC236}">
                <a16:creationId xmlns:a16="http://schemas.microsoft.com/office/drawing/2014/main" id="{C7101834-A625-49FD-A427-36348579B689}"/>
              </a:ext>
            </a:extLst>
          </p:cNvPr>
          <p:cNvSpPr txBox="1"/>
          <p:nvPr/>
        </p:nvSpPr>
        <p:spPr>
          <a:xfrm>
            <a:off x="15755281" y="3756249"/>
            <a:ext cx="2802114" cy="369460"/>
          </a:xfrm>
          <a:prstGeom prst="rect">
            <a:avLst/>
          </a:prstGeom>
          <a:noFill/>
        </p:spPr>
        <p:txBody>
          <a:bodyPr wrap="none" rtlCol="0">
            <a:spAutoFit/>
          </a:bodyPr>
          <a:lstStyle/>
          <a:p>
            <a:pPr algn="l"/>
            <a:r>
              <a:rPr lang="en-GB" sz="1801" b="1" u="sng">
                <a:solidFill>
                  <a:schemeClr val="accent6"/>
                </a:solidFill>
              </a:rPr>
              <a:t>4 – Anglia from 22% to 50%</a:t>
            </a:r>
          </a:p>
        </p:txBody>
      </p:sp>
      <p:pic>
        <p:nvPicPr>
          <p:cNvPr id="45" name="Picture 44">
            <a:extLst>
              <a:ext uri="{FF2B5EF4-FFF2-40B4-BE49-F238E27FC236}">
                <a16:creationId xmlns:a16="http://schemas.microsoft.com/office/drawing/2014/main" id="{ABEFBB64-5A6C-4F9F-B967-D68B4F650D00}"/>
              </a:ext>
            </a:extLst>
          </p:cNvPr>
          <p:cNvPicPr>
            <a:picLocks noChangeAspect="1"/>
          </p:cNvPicPr>
          <p:nvPr/>
        </p:nvPicPr>
        <p:blipFill>
          <a:blip r:embed="rId8"/>
          <a:stretch>
            <a:fillRect/>
          </a:stretch>
        </p:blipFill>
        <p:spPr>
          <a:xfrm>
            <a:off x="4253608" y="4010926"/>
            <a:ext cx="3724433" cy="1932866"/>
          </a:xfrm>
          <a:prstGeom prst="rect">
            <a:avLst/>
          </a:prstGeom>
          <a:ln w="25400">
            <a:solidFill>
              <a:srgbClr val="00B050"/>
            </a:solidFill>
          </a:ln>
        </p:spPr>
      </p:pic>
      <p:sp>
        <p:nvSpPr>
          <p:cNvPr id="46" name="TextBox 45">
            <a:extLst>
              <a:ext uri="{FF2B5EF4-FFF2-40B4-BE49-F238E27FC236}">
                <a16:creationId xmlns:a16="http://schemas.microsoft.com/office/drawing/2014/main" id="{C376ABCC-E4F6-46CB-B025-CD761CBCC842}"/>
              </a:ext>
            </a:extLst>
          </p:cNvPr>
          <p:cNvSpPr txBox="1"/>
          <p:nvPr/>
        </p:nvSpPr>
        <p:spPr>
          <a:xfrm>
            <a:off x="4163546" y="3640573"/>
            <a:ext cx="3305905" cy="369460"/>
          </a:xfrm>
          <a:prstGeom prst="rect">
            <a:avLst/>
          </a:prstGeom>
          <a:noFill/>
        </p:spPr>
        <p:txBody>
          <a:bodyPr wrap="none" rtlCol="0">
            <a:spAutoFit/>
          </a:bodyPr>
          <a:lstStyle/>
          <a:p>
            <a:pPr algn="l"/>
            <a:r>
              <a:rPr lang="en-GB" sz="1801" b="1" u="sng">
                <a:solidFill>
                  <a:srgbClr val="00B050"/>
                </a:solidFill>
              </a:rPr>
              <a:t>5 – North West from 33% to 45%</a:t>
            </a:r>
          </a:p>
        </p:txBody>
      </p:sp>
      <p:pic>
        <p:nvPicPr>
          <p:cNvPr id="47" name="Picture 46">
            <a:extLst>
              <a:ext uri="{FF2B5EF4-FFF2-40B4-BE49-F238E27FC236}">
                <a16:creationId xmlns:a16="http://schemas.microsoft.com/office/drawing/2014/main" id="{AE086B0A-CAB0-449B-9504-581E7F40B58C}"/>
              </a:ext>
            </a:extLst>
          </p:cNvPr>
          <p:cNvPicPr>
            <a:picLocks noChangeAspect="1"/>
          </p:cNvPicPr>
          <p:nvPr/>
        </p:nvPicPr>
        <p:blipFill>
          <a:blip r:embed="rId9"/>
          <a:stretch>
            <a:fillRect/>
          </a:stretch>
        </p:blipFill>
        <p:spPr>
          <a:xfrm>
            <a:off x="208224" y="4593160"/>
            <a:ext cx="3725172" cy="1933249"/>
          </a:xfrm>
          <a:prstGeom prst="rect">
            <a:avLst/>
          </a:prstGeom>
          <a:ln w="25400">
            <a:solidFill>
              <a:srgbClr val="00B050"/>
            </a:solidFill>
          </a:ln>
        </p:spPr>
      </p:pic>
      <p:sp>
        <p:nvSpPr>
          <p:cNvPr id="48" name="TextBox 47">
            <a:extLst>
              <a:ext uri="{FF2B5EF4-FFF2-40B4-BE49-F238E27FC236}">
                <a16:creationId xmlns:a16="http://schemas.microsoft.com/office/drawing/2014/main" id="{0B1EE9CE-DBAB-4BE2-BD96-CB2B45E7164A}"/>
              </a:ext>
            </a:extLst>
          </p:cNvPr>
          <p:cNvSpPr txBox="1"/>
          <p:nvPr/>
        </p:nvSpPr>
        <p:spPr>
          <a:xfrm>
            <a:off x="121466" y="4203864"/>
            <a:ext cx="2891112" cy="369460"/>
          </a:xfrm>
          <a:prstGeom prst="rect">
            <a:avLst/>
          </a:prstGeom>
          <a:noFill/>
        </p:spPr>
        <p:txBody>
          <a:bodyPr wrap="none" rtlCol="0">
            <a:spAutoFit/>
          </a:bodyPr>
          <a:lstStyle/>
          <a:p>
            <a:pPr algn="l"/>
            <a:r>
              <a:rPr lang="en-GB" sz="1801" b="1" u="sng">
                <a:solidFill>
                  <a:srgbClr val="00B050"/>
                </a:solidFill>
              </a:rPr>
              <a:t>6 – Central from 30% to 64%</a:t>
            </a:r>
          </a:p>
        </p:txBody>
      </p:sp>
      <p:sp>
        <p:nvSpPr>
          <p:cNvPr id="49" name="TextBox 48">
            <a:extLst>
              <a:ext uri="{FF2B5EF4-FFF2-40B4-BE49-F238E27FC236}">
                <a16:creationId xmlns:a16="http://schemas.microsoft.com/office/drawing/2014/main" id="{2DB2C4A2-9139-43DD-A176-FC5BC5BCA179}"/>
              </a:ext>
            </a:extLst>
          </p:cNvPr>
          <p:cNvSpPr txBox="1"/>
          <p:nvPr/>
        </p:nvSpPr>
        <p:spPr>
          <a:xfrm>
            <a:off x="4044699" y="5949222"/>
            <a:ext cx="3768211" cy="369460"/>
          </a:xfrm>
          <a:prstGeom prst="rect">
            <a:avLst/>
          </a:prstGeom>
          <a:noFill/>
        </p:spPr>
        <p:txBody>
          <a:bodyPr wrap="none" rtlCol="0">
            <a:spAutoFit/>
          </a:bodyPr>
          <a:lstStyle/>
          <a:p>
            <a:pPr algn="l"/>
            <a:r>
              <a:rPr lang="en-GB" sz="1801" b="1" u="sng">
                <a:solidFill>
                  <a:srgbClr val="00B050"/>
                </a:solidFill>
              </a:rPr>
              <a:t>7 – West Coast South from 7% to 15%</a:t>
            </a:r>
          </a:p>
        </p:txBody>
      </p:sp>
      <p:pic>
        <p:nvPicPr>
          <p:cNvPr id="50" name="Picture 49">
            <a:extLst>
              <a:ext uri="{FF2B5EF4-FFF2-40B4-BE49-F238E27FC236}">
                <a16:creationId xmlns:a16="http://schemas.microsoft.com/office/drawing/2014/main" id="{16E37F85-6C6C-4CC6-A0F7-9DE1E19555E6}"/>
              </a:ext>
            </a:extLst>
          </p:cNvPr>
          <p:cNvPicPr>
            <a:picLocks noChangeAspect="1"/>
          </p:cNvPicPr>
          <p:nvPr/>
        </p:nvPicPr>
        <p:blipFill>
          <a:blip r:embed="rId10"/>
          <a:stretch>
            <a:fillRect/>
          </a:stretch>
        </p:blipFill>
        <p:spPr>
          <a:xfrm>
            <a:off x="4128014" y="6318527"/>
            <a:ext cx="3725172" cy="1933249"/>
          </a:xfrm>
          <a:prstGeom prst="rect">
            <a:avLst/>
          </a:prstGeom>
          <a:ln w="25400">
            <a:solidFill>
              <a:srgbClr val="00B050"/>
            </a:solidFill>
          </a:ln>
        </p:spPr>
      </p:pic>
      <p:pic>
        <p:nvPicPr>
          <p:cNvPr id="51" name="Picture 50">
            <a:extLst>
              <a:ext uri="{FF2B5EF4-FFF2-40B4-BE49-F238E27FC236}">
                <a16:creationId xmlns:a16="http://schemas.microsoft.com/office/drawing/2014/main" id="{64DFE473-8BF3-43B6-BE67-C79260F4B5FD}"/>
              </a:ext>
            </a:extLst>
          </p:cNvPr>
          <p:cNvPicPr>
            <a:picLocks noChangeAspect="1"/>
          </p:cNvPicPr>
          <p:nvPr/>
        </p:nvPicPr>
        <p:blipFill>
          <a:blip r:embed="rId11"/>
          <a:stretch>
            <a:fillRect/>
          </a:stretch>
        </p:blipFill>
        <p:spPr>
          <a:xfrm>
            <a:off x="140173" y="7635679"/>
            <a:ext cx="3724433" cy="1933249"/>
          </a:xfrm>
          <a:prstGeom prst="rect">
            <a:avLst/>
          </a:prstGeom>
          <a:ln w="25400">
            <a:solidFill>
              <a:schemeClr val="accent2"/>
            </a:solidFill>
          </a:ln>
        </p:spPr>
      </p:pic>
      <p:sp>
        <p:nvSpPr>
          <p:cNvPr id="52" name="TextBox 51">
            <a:extLst>
              <a:ext uri="{FF2B5EF4-FFF2-40B4-BE49-F238E27FC236}">
                <a16:creationId xmlns:a16="http://schemas.microsoft.com/office/drawing/2014/main" id="{C05D62F6-00C8-4DF2-878E-1FE614886CDC}"/>
              </a:ext>
            </a:extLst>
          </p:cNvPr>
          <p:cNvSpPr txBox="1"/>
          <p:nvPr/>
        </p:nvSpPr>
        <p:spPr>
          <a:xfrm>
            <a:off x="71409" y="7243824"/>
            <a:ext cx="2901179" cy="369460"/>
          </a:xfrm>
          <a:prstGeom prst="rect">
            <a:avLst/>
          </a:prstGeom>
          <a:noFill/>
        </p:spPr>
        <p:txBody>
          <a:bodyPr wrap="none" rtlCol="0">
            <a:spAutoFit/>
          </a:bodyPr>
          <a:lstStyle/>
          <a:p>
            <a:pPr algn="l"/>
            <a:r>
              <a:rPr lang="en-GB" sz="1801" b="1" u="sng">
                <a:solidFill>
                  <a:schemeClr val="accent2"/>
                </a:solidFill>
              </a:rPr>
              <a:t>13 – Wales from 56% to 78%</a:t>
            </a:r>
          </a:p>
        </p:txBody>
      </p:sp>
      <p:pic>
        <p:nvPicPr>
          <p:cNvPr id="53" name="Picture 52">
            <a:extLst>
              <a:ext uri="{FF2B5EF4-FFF2-40B4-BE49-F238E27FC236}">
                <a16:creationId xmlns:a16="http://schemas.microsoft.com/office/drawing/2014/main" id="{1F3E5BCE-28C7-4058-9AD3-2307329DC976}"/>
              </a:ext>
            </a:extLst>
          </p:cNvPr>
          <p:cNvPicPr>
            <a:picLocks noChangeAspect="1"/>
          </p:cNvPicPr>
          <p:nvPr/>
        </p:nvPicPr>
        <p:blipFill>
          <a:blip r:embed="rId12"/>
          <a:stretch>
            <a:fillRect/>
          </a:stretch>
        </p:blipFill>
        <p:spPr>
          <a:xfrm>
            <a:off x="4038028" y="8977416"/>
            <a:ext cx="3724433" cy="1933247"/>
          </a:xfrm>
          <a:prstGeom prst="rect">
            <a:avLst/>
          </a:prstGeom>
          <a:ln w="25400">
            <a:solidFill>
              <a:schemeClr val="accent2"/>
            </a:solidFill>
          </a:ln>
        </p:spPr>
      </p:pic>
      <p:sp>
        <p:nvSpPr>
          <p:cNvPr id="54" name="TextBox 53">
            <a:extLst>
              <a:ext uri="{FF2B5EF4-FFF2-40B4-BE49-F238E27FC236}">
                <a16:creationId xmlns:a16="http://schemas.microsoft.com/office/drawing/2014/main" id="{1056B55D-A3E9-4078-8A24-14604CAE3A2F}"/>
              </a:ext>
            </a:extLst>
          </p:cNvPr>
          <p:cNvSpPr txBox="1"/>
          <p:nvPr/>
        </p:nvSpPr>
        <p:spPr>
          <a:xfrm>
            <a:off x="3958969" y="8602304"/>
            <a:ext cx="3128357" cy="369460"/>
          </a:xfrm>
          <a:prstGeom prst="rect">
            <a:avLst/>
          </a:prstGeom>
          <a:noFill/>
        </p:spPr>
        <p:txBody>
          <a:bodyPr wrap="none" rtlCol="0">
            <a:spAutoFit/>
          </a:bodyPr>
          <a:lstStyle/>
          <a:p>
            <a:pPr algn="l"/>
            <a:r>
              <a:rPr lang="en-GB" sz="1801" b="1" u="sng">
                <a:solidFill>
                  <a:schemeClr val="accent2"/>
                </a:solidFill>
              </a:rPr>
              <a:t>14 – Western from 36% to 45%</a:t>
            </a:r>
          </a:p>
        </p:txBody>
      </p:sp>
      <p:pic>
        <p:nvPicPr>
          <p:cNvPr id="55" name="Picture 54">
            <a:extLst>
              <a:ext uri="{FF2B5EF4-FFF2-40B4-BE49-F238E27FC236}">
                <a16:creationId xmlns:a16="http://schemas.microsoft.com/office/drawing/2014/main" id="{B2AFD817-88B0-4ACA-A1E2-EC75B941719B}"/>
              </a:ext>
            </a:extLst>
          </p:cNvPr>
          <p:cNvPicPr>
            <a:picLocks noChangeAspect="1"/>
          </p:cNvPicPr>
          <p:nvPr/>
        </p:nvPicPr>
        <p:blipFill>
          <a:blip r:embed="rId13"/>
          <a:stretch>
            <a:fillRect/>
          </a:stretch>
        </p:blipFill>
        <p:spPr>
          <a:xfrm>
            <a:off x="11914184" y="5803316"/>
            <a:ext cx="3724433" cy="1936040"/>
          </a:xfrm>
          <a:prstGeom prst="rect">
            <a:avLst/>
          </a:prstGeom>
          <a:ln w="25400">
            <a:solidFill>
              <a:schemeClr val="accent5"/>
            </a:solidFill>
          </a:ln>
        </p:spPr>
      </p:pic>
      <p:sp>
        <p:nvSpPr>
          <p:cNvPr id="56" name="TextBox 55">
            <a:extLst>
              <a:ext uri="{FF2B5EF4-FFF2-40B4-BE49-F238E27FC236}">
                <a16:creationId xmlns:a16="http://schemas.microsoft.com/office/drawing/2014/main" id="{BE6F1265-1002-419C-9A9D-4576BDDE130F}"/>
              </a:ext>
            </a:extLst>
          </p:cNvPr>
          <p:cNvSpPr txBox="1"/>
          <p:nvPr/>
        </p:nvSpPr>
        <p:spPr>
          <a:xfrm>
            <a:off x="11924763" y="5432682"/>
            <a:ext cx="3041987" cy="369460"/>
          </a:xfrm>
          <a:prstGeom prst="rect">
            <a:avLst/>
          </a:prstGeom>
          <a:noFill/>
        </p:spPr>
        <p:txBody>
          <a:bodyPr wrap="none" rtlCol="0">
            <a:spAutoFit/>
          </a:bodyPr>
          <a:lstStyle/>
          <a:p>
            <a:pPr algn="l"/>
            <a:r>
              <a:rPr lang="en-GB" sz="1801" b="1" u="sng">
                <a:solidFill>
                  <a:schemeClr val="accent5"/>
                </a:solidFill>
              </a:rPr>
              <a:t>12 – Wessex from 39% to 66%</a:t>
            </a:r>
          </a:p>
        </p:txBody>
      </p:sp>
      <p:pic>
        <p:nvPicPr>
          <p:cNvPr id="57" name="Picture 56">
            <a:extLst>
              <a:ext uri="{FF2B5EF4-FFF2-40B4-BE49-F238E27FC236}">
                <a16:creationId xmlns:a16="http://schemas.microsoft.com/office/drawing/2014/main" id="{AEC555F7-C291-4DDA-B4CF-BA0B32D6842C}"/>
              </a:ext>
            </a:extLst>
          </p:cNvPr>
          <p:cNvPicPr>
            <a:picLocks noChangeAspect="1"/>
          </p:cNvPicPr>
          <p:nvPr/>
        </p:nvPicPr>
        <p:blipFill>
          <a:blip r:embed="rId14"/>
          <a:stretch>
            <a:fillRect/>
          </a:stretch>
        </p:blipFill>
        <p:spPr>
          <a:xfrm>
            <a:off x="15815006" y="8743961"/>
            <a:ext cx="3724433" cy="1936042"/>
          </a:xfrm>
          <a:prstGeom prst="rect">
            <a:avLst/>
          </a:prstGeom>
          <a:ln w="25400">
            <a:solidFill>
              <a:schemeClr val="accent5"/>
            </a:solidFill>
          </a:ln>
        </p:spPr>
      </p:pic>
      <p:sp>
        <p:nvSpPr>
          <p:cNvPr id="58" name="TextBox 57">
            <a:extLst>
              <a:ext uri="{FF2B5EF4-FFF2-40B4-BE49-F238E27FC236}">
                <a16:creationId xmlns:a16="http://schemas.microsoft.com/office/drawing/2014/main" id="{0DA6CE1F-4FBF-437B-9630-B661429FA07A}"/>
              </a:ext>
            </a:extLst>
          </p:cNvPr>
          <p:cNvSpPr txBox="1"/>
          <p:nvPr/>
        </p:nvSpPr>
        <p:spPr>
          <a:xfrm>
            <a:off x="15756461" y="8374655"/>
            <a:ext cx="2645148" cy="369460"/>
          </a:xfrm>
          <a:prstGeom prst="rect">
            <a:avLst/>
          </a:prstGeom>
          <a:noFill/>
        </p:spPr>
        <p:txBody>
          <a:bodyPr wrap="none" rtlCol="0">
            <a:spAutoFit/>
          </a:bodyPr>
          <a:lstStyle/>
          <a:p>
            <a:pPr algn="l"/>
            <a:r>
              <a:rPr lang="en-GB" sz="1801" b="1" u="sng">
                <a:solidFill>
                  <a:schemeClr val="accent5"/>
                </a:solidFill>
              </a:rPr>
              <a:t>9 – Kent from 34% to 68%</a:t>
            </a:r>
          </a:p>
        </p:txBody>
      </p:sp>
      <p:pic>
        <p:nvPicPr>
          <p:cNvPr id="59" name="Picture 58">
            <a:extLst>
              <a:ext uri="{FF2B5EF4-FFF2-40B4-BE49-F238E27FC236}">
                <a16:creationId xmlns:a16="http://schemas.microsoft.com/office/drawing/2014/main" id="{CB088454-8AC1-4328-A3AB-240C07D64FA1}"/>
              </a:ext>
            </a:extLst>
          </p:cNvPr>
          <p:cNvPicPr>
            <a:picLocks noChangeAspect="1"/>
          </p:cNvPicPr>
          <p:nvPr/>
        </p:nvPicPr>
        <p:blipFill>
          <a:blip r:embed="rId15"/>
          <a:stretch>
            <a:fillRect/>
          </a:stretch>
        </p:blipFill>
        <p:spPr>
          <a:xfrm>
            <a:off x="15835903" y="6439269"/>
            <a:ext cx="3724433" cy="1933249"/>
          </a:xfrm>
          <a:prstGeom prst="rect">
            <a:avLst/>
          </a:prstGeom>
          <a:ln w="25400">
            <a:solidFill>
              <a:schemeClr val="accent5"/>
            </a:solidFill>
          </a:ln>
        </p:spPr>
      </p:pic>
      <p:sp>
        <p:nvSpPr>
          <p:cNvPr id="60" name="TextBox 59">
            <a:extLst>
              <a:ext uri="{FF2B5EF4-FFF2-40B4-BE49-F238E27FC236}">
                <a16:creationId xmlns:a16="http://schemas.microsoft.com/office/drawing/2014/main" id="{EDA485BE-86BF-476D-9B23-B98940F3A9C7}"/>
              </a:ext>
            </a:extLst>
          </p:cNvPr>
          <p:cNvSpPr txBox="1"/>
          <p:nvPr/>
        </p:nvSpPr>
        <p:spPr>
          <a:xfrm>
            <a:off x="15753778" y="6069962"/>
            <a:ext cx="2955617" cy="369460"/>
          </a:xfrm>
          <a:prstGeom prst="rect">
            <a:avLst/>
          </a:prstGeom>
          <a:noFill/>
        </p:spPr>
        <p:txBody>
          <a:bodyPr wrap="none" rtlCol="0">
            <a:spAutoFit/>
          </a:bodyPr>
          <a:lstStyle/>
          <a:p>
            <a:pPr algn="l"/>
            <a:r>
              <a:rPr lang="en-GB" sz="1801" b="1" u="sng">
                <a:solidFill>
                  <a:schemeClr val="accent5"/>
                </a:solidFill>
              </a:rPr>
              <a:t>11 – Sussex from 15% to 49%</a:t>
            </a:r>
          </a:p>
        </p:txBody>
      </p:sp>
      <p:pic>
        <p:nvPicPr>
          <p:cNvPr id="61" name="Picture 60">
            <a:extLst>
              <a:ext uri="{FF2B5EF4-FFF2-40B4-BE49-F238E27FC236}">
                <a16:creationId xmlns:a16="http://schemas.microsoft.com/office/drawing/2014/main" id="{DA0A5DD9-0EA6-40F8-A56D-0341DB0776AE}"/>
              </a:ext>
            </a:extLst>
          </p:cNvPr>
          <p:cNvPicPr>
            <a:picLocks noChangeAspect="1"/>
          </p:cNvPicPr>
          <p:nvPr/>
        </p:nvPicPr>
        <p:blipFill>
          <a:blip r:embed="rId16"/>
          <a:stretch>
            <a:fillRect/>
          </a:stretch>
        </p:blipFill>
        <p:spPr>
          <a:xfrm>
            <a:off x="8025869" y="8089221"/>
            <a:ext cx="6449990" cy="3122746"/>
          </a:xfrm>
          <a:prstGeom prst="rect">
            <a:avLst/>
          </a:prstGeom>
          <a:ln w="25400">
            <a:solidFill>
              <a:schemeClr val="tx1"/>
            </a:solidFill>
          </a:ln>
        </p:spPr>
      </p:pic>
      <p:sp>
        <p:nvSpPr>
          <p:cNvPr id="62" name="TextBox 61">
            <a:extLst>
              <a:ext uri="{FF2B5EF4-FFF2-40B4-BE49-F238E27FC236}">
                <a16:creationId xmlns:a16="http://schemas.microsoft.com/office/drawing/2014/main" id="{D86553F5-E35B-42E5-B03A-C3910025C1C7}"/>
              </a:ext>
            </a:extLst>
          </p:cNvPr>
          <p:cNvSpPr txBox="1"/>
          <p:nvPr/>
        </p:nvSpPr>
        <p:spPr>
          <a:xfrm>
            <a:off x="7921132" y="7590611"/>
            <a:ext cx="4076757" cy="523220"/>
          </a:xfrm>
          <a:prstGeom prst="rect">
            <a:avLst/>
          </a:prstGeom>
          <a:noFill/>
        </p:spPr>
        <p:txBody>
          <a:bodyPr wrap="none" rtlCol="0">
            <a:spAutoFit/>
          </a:bodyPr>
          <a:lstStyle/>
          <a:p>
            <a:pPr algn="l"/>
            <a:r>
              <a:rPr lang="en-GB" sz="2800" b="1" u="sng"/>
              <a:t>National from 35% to 53%</a:t>
            </a:r>
          </a:p>
        </p:txBody>
      </p:sp>
    </p:spTree>
    <p:extLst>
      <p:ext uri="{BB962C8B-B14F-4D97-AF65-F5344CB8AC3E}">
        <p14:creationId xmlns:p14="http://schemas.microsoft.com/office/powerpoint/2010/main" val="388979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E7AE-382E-66B6-1BAC-5575F794AA94}"/>
              </a:ext>
            </a:extLst>
          </p:cNvPr>
          <p:cNvSpPr>
            <a:spLocks noGrp="1"/>
          </p:cNvSpPr>
          <p:nvPr>
            <p:ph type="title"/>
          </p:nvPr>
        </p:nvSpPr>
        <p:spPr/>
        <p:txBody>
          <a:bodyPr/>
          <a:lstStyle/>
          <a:p>
            <a:r>
              <a:rPr lang="en-GB" dirty="0"/>
              <a:t>Near Miss Analysis</a:t>
            </a:r>
          </a:p>
        </p:txBody>
      </p:sp>
      <p:pic>
        <p:nvPicPr>
          <p:cNvPr id="6" name="Picture 5">
            <a:extLst>
              <a:ext uri="{FF2B5EF4-FFF2-40B4-BE49-F238E27FC236}">
                <a16:creationId xmlns:a16="http://schemas.microsoft.com/office/drawing/2014/main" id="{E7353595-3FF2-6BC3-7073-351055E1E566}"/>
              </a:ext>
            </a:extLst>
          </p:cNvPr>
          <p:cNvPicPr>
            <a:picLocks noChangeAspect="1"/>
          </p:cNvPicPr>
          <p:nvPr/>
        </p:nvPicPr>
        <p:blipFill>
          <a:blip r:embed="rId2"/>
          <a:stretch>
            <a:fillRect/>
          </a:stretch>
        </p:blipFill>
        <p:spPr>
          <a:xfrm>
            <a:off x="1434696" y="1787944"/>
            <a:ext cx="18532201" cy="8600239"/>
          </a:xfrm>
          <a:prstGeom prst="rect">
            <a:avLst/>
          </a:prstGeom>
        </p:spPr>
      </p:pic>
    </p:spTree>
    <p:extLst>
      <p:ext uri="{BB962C8B-B14F-4D97-AF65-F5344CB8AC3E}">
        <p14:creationId xmlns:p14="http://schemas.microsoft.com/office/powerpoint/2010/main" val="1240773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EE882-913F-DBC8-88D3-DCCBE7C7351F}"/>
              </a:ext>
            </a:extLst>
          </p:cNvPr>
          <p:cNvSpPr>
            <a:spLocks noGrp="1"/>
          </p:cNvSpPr>
          <p:nvPr>
            <p:ph type="title"/>
          </p:nvPr>
        </p:nvSpPr>
        <p:spPr/>
        <p:txBody>
          <a:bodyPr/>
          <a:lstStyle/>
          <a:p>
            <a:r>
              <a:rPr lang="en-GB" dirty="0"/>
              <a:t>Operational Close call analysis</a:t>
            </a:r>
          </a:p>
        </p:txBody>
      </p:sp>
      <p:pic>
        <p:nvPicPr>
          <p:cNvPr id="3" name="Picture 2">
            <a:extLst>
              <a:ext uri="{FF2B5EF4-FFF2-40B4-BE49-F238E27FC236}">
                <a16:creationId xmlns:a16="http://schemas.microsoft.com/office/drawing/2014/main" id="{3C10DBE6-5B84-2E91-3ABE-5E26EA5A686C}"/>
              </a:ext>
            </a:extLst>
          </p:cNvPr>
          <p:cNvPicPr>
            <a:picLocks noChangeAspect="1"/>
          </p:cNvPicPr>
          <p:nvPr/>
        </p:nvPicPr>
        <p:blipFill>
          <a:blip r:embed="rId2"/>
          <a:stretch>
            <a:fillRect/>
          </a:stretch>
        </p:blipFill>
        <p:spPr>
          <a:xfrm>
            <a:off x="1426705" y="1974540"/>
            <a:ext cx="18480233" cy="8083860"/>
          </a:xfrm>
          <a:prstGeom prst="rect">
            <a:avLst/>
          </a:prstGeom>
        </p:spPr>
      </p:pic>
    </p:spTree>
    <p:extLst>
      <p:ext uri="{BB962C8B-B14F-4D97-AF65-F5344CB8AC3E}">
        <p14:creationId xmlns:p14="http://schemas.microsoft.com/office/powerpoint/2010/main" val="392799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EE17-0D3D-E8BB-1D04-54E0D40ED240}"/>
              </a:ext>
            </a:extLst>
          </p:cNvPr>
          <p:cNvSpPr>
            <a:spLocks noGrp="1"/>
          </p:cNvSpPr>
          <p:nvPr>
            <p:ph type="title"/>
          </p:nvPr>
        </p:nvSpPr>
        <p:spPr/>
        <p:txBody>
          <a:bodyPr/>
          <a:lstStyle/>
          <a:p>
            <a:r>
              <a:rPr lang="en-GB" dirty="0"/>
              <a:t>Lessons learnt</a:t>
            </a:r>
          </a:p>
        </p:txBody>
      </p:sp>
      <p:sp>
        <p:nvSpPr>
          <p:cNvPr id="3" name="Text Placeholder 2">
            <a:extLst>
              <a:ext uri="{FF2B5EF4-FFF2-40B4-BE49-F238E27FC236}">
                <a16:creationId xmlns:a16="http://schemas.microsoft.com/office/drawing/2014/main" id="{83A6487D-3C75-6ADE-1901-2E31B2C753DE}"/>
              </a:ext>
            </a:extLst>
          </p:cNvPr>
          <p:cNvSpPr>
            <a:spLocks noGrp="1"/>
          </p:cNvSpPr>
          <p:nvPr>
            <p:ph type="body" sz="quarter" idx="10"/>
          </p:nvPr>
        </p:nvSpPr>
        <p:spPr/>
        <p:txBody>
          <a:bodyPr/>
          <a:lstStyle/>
          <a:p>
            <a:r>
              <a:rPr lang="en-GB" sz="6000" dirty="0"/>
              <a:t>Focus on an outcome</a:t>
            </a:r>
          </a:p>
          <a:p>
            <a:r>
              <a:rPr lang="en-GB" sz="6000" dirty="0"/>
              <a:t>Have a plan</a:t>
            </a:r>
          </a:p>
          <a:p>
            <a:r>
              <a:rPr lang="en-GB" sz="6000" dirty="0"/>
              <a:t>Keep focus on the plan</a:t>
            </a:r>
          </a:p>
          <a:p>
            <a:r>
              <a:rPr lang="en-GB" sz="6000" dirty="0"/>
              <a:t>Deliver the plan</a:t>
            </a:r>
          </a:p>
          <a:p>
            <a:r>
              <a:rPr lang="en-GB" sz="6000" dirty="0"/>
              <a:t>Keep focus on the plan</a:t>
            </a:r>
          </a:p>
          <a:p>
            <a:endParaRPr lang="en-GB" dirty="0"/>
          </a:p>
        </p:txBody>
      </p:sp>
    </p:spTree>
    <p:extLst>
      <p:ext uri="{BB962C8B-B14F-4D97-AF65-F5344CB8AC3E}">
        <p14:creationId xmlns:p14="http://schemas.microsoft.com/office/powerpoint/2010/main" val="2070624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BC7A-DA29-34AC-63C7-F991CF2A3A0B}"/>
              </a:ext>
            </a:extLst>
          </p:cNvPr>
          <p:cNvSpPr>
            <a:spLocks noGrp="1"/>
          </p:cNvSpPr>
          <p:nvPr>
            <p:ph type="title"/>
          </p:nvPr>
        </p:nvSpPr>
        <p:spPr/>
        <p:txBody>
          <a:bodyPr>
            <a:normAutofit fontScale="90000"/>
          </a:bodyPr>
          <a:lstStyle/>
          <a:p>
            <a:r>
              <a:rPr lang="en-GB" dirty="0"/>
              <a:t>A reminder of some of our colleagues and why this is </a:t>
            </a:r>
            <a:br>
              <a:rPr lang="en-GB" dirty="0"/>
            </a:br>
            <a:r>
              <a:rPr lang="en-GB" dirty="0"/>
              <a:t>so important</a:t>
            </a:r>
          </a:p>
        </p:txBody>
      </p:sp>
      <p:pic>
        <p:nvPicPr>
          <p:cNvPr id="7" name="Picture 6">
            <a:extLst>
              <a:ext uri="{FF2B5EF4-FFF2-40B4-BE49-F238E27FC236}">
                <a16:creationId xmlns:a16="http://schemas.microsoft.com/office/drawing/2014/main" id="{27C265AC-2600-46D0-0F76-C7AC279C282C}"/>
              </a:ext>
            </a:extLst>
          </p:cNvPr>
          <p:cNvPicPr>
            <a:picLocks noChangeAspect="1"/>
          </p:cNvPicPr>
          <p:nvPr/>
        </p:nvPicPr>
        <p:blipFill>
          <a:blip r:embed="rId2"/>
          <a:stretch>
            <a:fillRect/>
          </a:stretch>
        </p:blipFill>
        <p:spPr>
          <a:xfrm>
            <a:off x="1501997" y="2174563"/>
            <a:ext cx="17907714" cy="8356932"/>
          </a:xfrm>
          <a:prstGeom prst="rect">
            <a:avLst/>
          </a:prstGeom>
          <a:ln>
            <a:solidFill>
              <a:schemeClr val="accent1"/>
            </a:solidFill>
          </a:ln>
        </p:spPr>
      </p:pic>
    </p:spTree>
    <p:extLst>
      <p:ext uri="{BB962C8B-B14F-4D97-AF65-F5344CB8AC3E}">
        <p14:creationId xmlns:p14="http://schemas.microsoft.com/office/powerpoint/2010/main" val="224107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47ACC2-58FB-072C-2F14-280727FCB415}"/>
              </a:ext>
            </a:extLst>
          </p:cNvPr>
          <p:cNvPicPr>
            <a:picLocks noChangeAspect="1"/>
          </p:cNvPicPr>
          <p:nvPr/>
        </p:nvPicPr>
        <p:blipFill>
          <a:blip r:embed="rId2"/>
          <a:stretch>
            <a:fillRect/>
          </a:stretch>
        </p:blipFill>
        <p:spPr>
          <a:xfrm rot="21003866">
            <a:off x="13646749" y="2100323"/>
            <a:ext cx="5600700" cy="7701778"/>
          </a:xfrm>
          <a:prstGeom prst="rect">
            <a:avLst/>
          </a:prstGeom>
          <a:ln>
            <a:solidFill>
              <a:schemeClr val="tx1"/>
            </a:solidFill>
          </a:ln>
        </p:spPr>
      </p:pic>
      <p:sp>
        <p:nvSpPr>
          <p:cNvPr id="2" name="Title 1">
            <a:extLst>
              <a:ext uri="{FF2B5EF4-FFF2-40B4-BE49-F238E27FC236}">
                <a16:creationId xmlns:a16="http://schemas.microsoft.com/office/drawing/2014/main" id="{04CE660E-F757-DB89-9071-6D4AF95F1481}"/>
              </a:ext>
            </a:extLst>
          </p:cNvPr>
          <p:cNvSpPr>
            <a:spLocks noGrp="1"/>
          </p:cNvSpPr>
          <p:nvPr>
            <p:ph type="title"/>
          </p:nvPr>
        </p:nvSpPr>
        <p:spPr/>
        <p:txBody>
          <a:bodyPr/>
          <a:lstStyle/>
          <a:p>
            <a:r>
              <a:rPr lang="en-GB" dirty="0"/>
              <a:t>Multiple recommendations</a:t>
            </a:r>
          </a:p>
        </p:txBody>
      </p:sp>
      <p:pic>
        <p:nvPicPr>
          <p:cNvPr id="5" name="Picture 4">
            <a:extLst>
              <a:ext uri="{FF2B5EF4-FFF2-40B4-BE49-F238E27FC236}">
                <a16:creationId xmlns:a16="http://schemas.microsoft.com/office/drawing/2014/main" id="{57810683-DBC7-9C88-53D6-FFDE2A86A154}"/>
              </a:ext>
            </a:extLst>
          </p:cNvPr>
          <p:cNvPicPr>
            <a:picLocks noChangeAspect="1"/>
          </p:cNvPicPr>
          <p:nvPr/>
        </p:nvPicPr>
        <p:blipFill>
          <a:blip r:embed="rId3"/>
          <a:stretch>
            <a:fillRect/>
          </a:stretch>
        </p:blipFill>
        <p:spPr>
          <a:xfrm rot="21211304">
            <a:off x="1891752" y="2010462"/>
            <a:ext cx="6409515" cy="8150749"/>
          </a:xfrm>
          <a:prstGeom prst="rect">
            <a:avLst/>
          </a:prstGeom>
          <a:ln>
            <a:solidFill>
              <a:schemeClr val="tx1"/>
            </a:solidFill>
          </a:ln>
        </p:spPr>
      </p:pic>
      <p:pic>
        <p:nvPicPr>
          <p:cNvPr id="8" name="Picture 7">
            <a:extLst>
              <a:ext uri="{FF2B5EF4-FFF2-40B4-BE49-F238E27FC236}">
                <a16:creationId xmlns:a16="http://schemas.microsoft.com/office/drawing/2014/main" id="{21F1578F-1B54-0289-6B18-122346F2B2AB}"/>
              </a:ext>
            </a:extLst>
          </p:cNvPr>
          <p:cNvPicPr>
            <a:picLocks noChangeAspect="1"/>
          </p:cNvPicPr>
          <p:nvPr/>
        </p:nvPicPr>
        <p:blipFill>
          <a:blip r:embed="rId4"/>
          <a:stretch>
            <a:fillRect/>
          </a:stretch>
        </p:blipFill>
        <p:spPr>
          <a:xfrm rot="431313">
            <a:off x="7576323" y="2038484"/>
            <a:ext cx="6311706" cy="7970872"/>
          </a:xfrm>
          <a:prstGeom prst="rect">
            <a:avLst/>
          </a:prstGeom>
          <a:ln>
            <a:solidFill>
              <a:schemeClr val="tx1"/>
            </a:solidFill>
          </a:ln>
        </p:spPr>
      </p:pic>
    </p:spTree>
    <p:extLst>
      <p:ext uri="{BB962C8B-B14F-4D97-AF65-F5344CB8AC3E}">
        <p14:creationId xmlns:p14="http://schemas.microsoft.com/office/powerpoint/2010/main" val="103384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54C1-5B75-654C-043B-3D78FABE50B3}"/>
              </a:ext>
            </a:extLst>
          </p:cNvPr>
          <p:cNvSpPr>
            <a:spLocks noGrp="1"/>
          </p:cNvSpPr>
          <p:nvPr>
            <p:ph type="title"/>
          </p:nvPr>
        </p:nvSpPr>
        <p:spPr>
          <a:xfrm>
            <a:off x="1599681" y="303545"/>
            <a:ext cx="17810030" cy="1371205"/>
          </a:xfrm>
        </p:spPr>
        <p:txBody>
          <a:bodyPr>
            <a:noAutofit/>
          </a:bodyPr>
          <a:lstStyle/>
          <a:p>
            <a:r>
              <a:rPr lang="en-GB" sz="4800" dirty="0"/>
              <a:t>We needed a Plan</a:t>
            </a:r>
            <a:br>
              <a:rPr lang="en-GB" sz="4800" dirty="0"/>
            </a:br>
            <a:endParaRPr lang="en-GB" sz="4800" dirty="0"/>
          </a:p>
        </p:txBody>
      </p:sp>
      <p:sp>
        <p:nvSpPr>
          <p:cNvPr id="4" name="TextBox 3">
            <a:extLst>
              <a:ext uri="{FF2B5EF4-FFF2-40B4-BE49-F238E27FC236}">
                <a16:creationId xmlns:a16="http://schemas.microsoft.com/office/drawing/2014/main" id="{42FA9E49-48B5-A5B1-6710-8BB017E42B57}"/>
              </a:ext>
            </a:extLst>
          </p:cNvPr>
          <p:cNvSpPr txBox="1"/>
          <p:nvPr/>
        </p:nvSpPr>
        <p:spPr>
          <a:xfrm>
            <a:off x="1599681" y="2222567"/>
            <a:ext cx="9025647" cy="9325630"/>
          </a:xfrm>
          <a:prstGeom prst="rect">
            <a:avLst/>
          </a:prstGeom>
          <a:noFill/>
        </p:spPr>
        <p:txBody>
          <a:bodyPr wrap="square">
            <a:spAutoFit/>
          </a:bodyPr>
          <a:lstStyle/>
          <a:p>
            <a:pPr rtl="0"/>
            <a:r>
              <a:rPr lang="en-GB" sz="2000" dirty="0">
                <a:effectLst/>
                <a:latin typeface="Network Rail Sans" panose="02000000040000020004" pitchFamily="2" charset="0"/>
              </a:rPr>
              <a:t>1</a:t>
            </a:r>
            <a:r>
              <a:rPr lang="en-GB" sz="2400" dirty="0">
                <a:effectLst/>
                <a:latin typeface="Network Rail Sans" panose="02000000040000020004" pitchFamily="2" charset="0"/>
              </a:rPr>
              <a:t>. Every delivery unit (DU) will have analysed ‘maintenance scheduled tasks (MSTs)’ and ‘routine work arising (WA)’ to align them with the available possessions and line blocks,;</a:t>
            </a:r>
            <a:br>
              <a:rPr lang="en-GB" sz="2400" dirty="0">
                <a:effectLst/>
                <a:latin typeface="Network Rail Sans" panose="02000000040000020004" pitchFamily="2" charset="0"/>
              </a:rPr>
            </a:br>
            <a:endParaRPr lang="en-GB" sz="2400" dirty="0">
              <a:effectLst/>
              <a:latin typeface="Network Rail Sans" panose="02000000040000020004" pitchFamily="2" charset="0"/>
            </a:endParaRPr>
          </a:p>
          <a:p>
            <a:pPr rtl="0"/>
            <a:r>
              <a:rPr lang="en-GB" sz="2400" dirty="0">
                <a:effectLst/>
                <a:latin typeface="Network Rail Sans" panose="02000000040000020004" pitchFamily="2" charset="0"/>
              </a:rPr>
              <a:t>2. Every route will have identified, analysed and allocated the available windows for undertaking maintenance work in possessions and line blocks for current and future timetables, for all lines;</a:t>
            </a:r>
            <a:br>
              <a:rPr lang="en-GB" sz="2400" dirty="0">
                <a:effectLst/>
                <a:latin typeface="Network Rail Sans" panose="02000000040000020004" pitchFamily="2" charset="0"/>
              </a:rPr>
            </a:br>
            <a:endParaRPr lang="en-GB" sz="2400" dirty="0">
              <a:effectLst/>
              <a:latin typeface="Network Rail Sans" panose="02000000040000020004" pitchFamily="2" charset="0"/>
            </a:endParaRPr>
          </a:p>
          <a:p>
            <a:pPr rtl="0"/>
            <a:r>
              <a:rPr lang="en-GB" sz="2400" dirty="0">
                <a:effectLst/>
                <a:latin typeface="Network Rail Sans" panose="02000000040000020004" pitchFamily="2" charset="0"/>
              </a:rPr>
              <a:t>3. Every route will maintain live register for each route-section that depicts, for routine maintenance tasks:</a:t>
            </a:r>
            <a:br>
              <a:rPr lang="en-GB" sz="2400" dirty="0">
                <a:effectLst/>
                <a:latin typeface="Network Rail Sans" panose="02000000040000020004" pitchFamily="2" charset="0"/>
              </a:rPr>
            </a:br>
            <a:r>
              <a:rPr lang="en-GB" sz="2400" dirty="0">
                <a:effectLst/>
                <a:latin typeface="Network Rail Sans" panose="02000000040000020004" pitchFamily="2" charset="0"/>
              </a:rPr>
              <a:t>a. Green – Suitable access and resources are available;</a:t>
            </a:r>
            <a:br>
              <a:rPr lang="en-GB" sz="2400" dirty="0">
                <a:effectLst/>
                <a:latin typeface="Network Rail Sans" panose="02000000040000020004" pitchFamily="2" charset="0"/>
              </a:rPr>
            </a:br>
            <a:r>
              <a:rPr lang="en-GB" sz="2400" dirty="0">
                <a:effectLst/>
                <a:latin typeface="Network Rail Sans" panose="02000000040000020004" pitchFamily="2" charset="0"/>
              </a:rPr>
              <a:t>b. Amber – Suitable access or resource has been applied for and assumed to be forthcoming to safely maintain the railway;</a:t>
            </a:r>
            <a:br>
              <a:rPr lang="en-GB" sz="2400" dirty="0">
                <a:effectLst/>
                <a:latin typeface="Network Rail Sans" panose="02000000040000020004" pitchFamily="2" charset="0"/>
              </a:rPr>
            </a:br>
            <a:r>
              <a:rPr lang="en-GB" sz="2400" dirty="0">
                <a:effectLst/>
                <a:latin typeface="Network Rail Sans" panose="02000000040000020004" pitchFamily="2" charset="0"/>
              </a:rPr>
              <a:t>c. Red – Insufficient access or resource is available necessitating other protection or warning arrangements.</a:t>
            </a:r>
            <a:br>
              <a:rPr lang="en-GB" sz="2400" dirty="0">
                <a:effectLst/>
                <a:latin typeface="Network Rail Sans" panose="02000000040000020004" pitchFamily="2" charset="0"/>
              </a:rPr>
            </a:br>
            <a:endParaRPr lang="en-GB" sz="2400" dirty="0">
              <a:effectLst/>
              <a:latin typeface="Network Rail Sans" panose="02000000040000020004" pitchFamily="2" charset="0"/>
            </a:endParaRPr>
          </a:p>
          <a:p>
            <a:pPr rtl="0"/>
            <a:r>
              <a:rPr lang="en-GB" sz="2400" dirty="0">
                <a:effectLst/>
                <a:latin typeface="Network Rail Sans" panose="02000000040000020004" pitchFamily="2" charset="0"/>
              </a:rPr>
              <a:t>4. Every route will be able to demonstrate that the required level of available safe access has been secured via the engineering access statement (EAS) process for the December 2021 timetable, </a:t>
            </a:r>
          </a:p>
          <a:p>
            <a:pPr rtl="0"/>
            <a:endParaRPr lang="en-GB" sz="2400" dirty="0">
              <a:effectLst/>
              <a:latin typeface="Network Rail Sans" panose="02000000040000020004" pitchFamily="2" charset="0"/>
            </a:endParaRPr>
          </a:p>
          <a:p>
            <a:pPr rtl="0"/>
            <a:r>
              <a:rPr lang="en-GB" sz="2400" dirty="0">
                <a:effectLst/>
                <a:latin typeface="Network Rail Sans" panose="02000000040000020004" pitchFamily="2" charset="0"/>
              </a:rPr>
              <a:t>5. Every route will be able to demonstrate management oversight and assurance </a:t>
            </a:r>
          </a:p>
          <a:p>
            <a:pPr rtl="0"/>
            <a:r>
              <a:rPr lang="en-GB" sz="2400" dirty="0">
                <a:effectLst/>
                <a:latin typeface="Network Rail Sans" panose="02000000040000020004" pitchFamily="2" charset="0"/>
              </a:rPr>
              <a:t>to show maintenance tasks are planned into and delivered in the available possessions and line blocks. </a:t>
            </a:r>
            <a:br>
              <a:rPr lang="en-GB" sz="2400" dirty="0">
                <a:latin typeface="Network Rail Sans" panose="02000000040000020004" pitchFamily="2" charset="0"/>
              </a:rPr>
            </a:br>
            <a:endParaRPr lang="en-GB" sz="2400" dirty="0">
              <a:effectLst/>
              <a:latin typeface="Network Rail Sans" panose="02000000040000020004" pitchFamily="2" charset="0"/>
            </a:endParaRPr>
          </a:p>
        </p:txBody>
      </p:sp>
      <p:graphicFrame>
        <p:nvGraphicFramePr>
          <p:cNvPr id="6" name="Diagram 5">
            <a:extLst>
              <a:ext uri="{FF2B5EF4-FFF2-40B4-BE49-F238E27FC236}">
                <a16:creationId xmlns:a16="http://schemas.microsoft.com/office/drawing/2014/main" id="{07CC53C1-8A00-C28D-388D-DB0FF1E1A0A3}"/>
              </a:ext>
            </a:extLst>
          </p:cNvPr>
          <p:cNvGraphicFramePr/>
          <p:nvPr>
            <p:extLst>
              <p:ext uri="{D42A27DB-BD31-4B8C-83A1-F6EECF244321}">
                <p14:modId xmlns:p14="http://schemas.microsoft.com/office/powerpoint/2010/main" val="1592075197"/>
              </p:ext>
            </p:extLst>
          </p:nvPr>
        </p:nvGraphicFramePr>
        <p:xfrm>
          <a:off x="11405285" y="2222567"/>
          <a:ext cx="8487851" cy="8574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Brace 6">
            <a:extLst>
              <a:ext uri="{FF2B5EF4-FFF2-40B4-BE49-F238E27FC236}">
                <a16:creationId xmlns:a16="http://schemas.microsoft.com/office/drawing/2014/main" id="{8EB21940-883F-7E9A-C469-F1B6B8982730}"/>
              </a:ext>
            </a:extLst>
          </p:cNvPr>
          <p:cNvSpPr/>
          <p:nvPr/>
        </p:nvSpPr>
        <p:spPr>
          <a:xfrm>
            <a:off x="10183328" y="2222567"/>
            <a:ext cx="993727" cy="8710078"/>
          </a:xfrm>
          <a:prstGeom prst="rightBrace">
            <a:avLst>
              <a:gd name="adj1" fmla="val 46675"/>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a:p>
        </p:txBody>
      </p:sp>
      <p:sp>
        <p:nvSpPr>
          <p:cNvPr id="8" name="Rectangle 7">
            <a:extLst>
              <a:ext uri="{FF2B5EF4-FFF2-40B4-BE49-F238E27FC236}">
                <a16:creationId xmlns:a16="http://schemas.microsoft.com/office/drawing/2014/main" id="{33FEC98F-6A58-83C7-F179-D9A247EB2F0F}"/>
              </a:ext>
            </a:extLst>
          </p:cNvPr>
          <p:cNvSpPr/>
          <p:nvPr/>
        </p:nvSpPr>
        <p:spPr>
          <a:xfrm>
            <a:off x="1454548" y="1086253"/>
            <a:ext cx="582839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Compliance Criteria</a:t>
            </a:r>
            <a:endParaRPr lang="en-US" sz="5400" b="1" cap="none" spc="0" dirty="0">
              <a:ln/>
              <a:solidFill>
                <a:schemeClr val="accent3"/>
              </a:solidFill>
              <a:effectLst/>
            </a:endParaRPr>
          </a:p>
        </p:txBody>
      </p:sp>
      <p:sp>
        <p:nvSpPr>
          <p:cNvPr id="9" name="Rectangle 8">
            <a:extLst>
              <a:ext uri="{FF2B5EF4-FFF2-40B4-BE49-F238E27FC236}">
                <a16:creationId xmlns:a16="http://schemas.microsoft.com/office/drawing/2014/main" id="{EACA2E01-F1F7-59EC-33AF-48D3D627703F}"/>
              </a:ext>
            </a:extLst>
          </p:cNvPr>
          <p:cNvSpPr/>
          <p:nvPr/>
        </p:nvSpPr>
        <p:spPr>
          <a:xfrm>
            <a:off x="11405285" y="1152054"/>
            <a:ext cx="28214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Achieved</a:t>
            </a:r>
          </a:p>
        </p:txBody>
      </p:sp>
    </p:spTree>
    <p:extLst>
      <p:ext uri="{BB962C8B-B14F-4D97-AF65-F5344CB8AC3E}">
        <p14:creationId xmlns:p14="http://schemas.microsoft.com/office/powerpoint/2010/main" val="117503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5F47-23F8-AAB9-0A2C-3851AD6744BD}"/>
              </a:ext>
            </a:extLst>
          </p:cNvPr>
          <p:cNvSpPr>
            <a:spLocks noGrp="1"/>
          </p:cNvSpPr>
          <p:nvPr>
            <p:ph type="title"/>
          </p:nvPr>
        </p:nvSpPr>
        <p:spPr/>
        <p:txBody>
          <a:bodyPr>
            <a:normAutofit/>
          </a:bodyPr>
          <a:lstStyle/>
          <a:p>
            <a:r>
              <a:rPr lang="en-GB" sz="5400" dirty="0"/>
              <a:t>Planning Programme Outcomes</a:t>
            </a:r>
            <a:endParaRPr lang="en-GB" dirty="0"/>
          </a:p>
        </p:txBody>
      </p:sp>
      <p:sp>
        <p:nvSpPr>
          <p:cNvPr id="4" name="Title 1">
            <a:extLst>
              <a:ext uri="{FF2B5EF4-FFF2-40B4-BE49-F238E27FC236}">
                <a16:creationId xmlns:a16="http://schemas.microsoft.com/office/drawing/2014/main" id="{29887CB5-D7C3-A953-9878-D8363B4F0324}"/>
              </a:ext>
            </a:extLst>
          </p:cNvPr>
          <p:cNvSpPr txBox="1">
            <a:spLocks/>
          </p:cNvSpPr>
          <p:nvPr/>
        </p:nvSpPr>
        <p:spPr>
          <a:xfrm>
            <a:off x="3168484" y="175174"/>
            <a:ext cx="11919116" cy="1022193"/>
          </a:xfrm>
          <a:prstGeom prst="rect">
            <a:avLst/>
          </a:prstGeom>
        </p:spPr>
        <p:txBody>
          <a:bodyPr vert="horz" lIns="0" tIns="45720" rIns="0" bIns="45720" rtlCol="0" anchor="ctr">
            <a:normAutofit/>
          </a:bodyPr>
          <a:lstStyle>
            <a:lvl1pPr algn="l" defTabSz="1507808" rtl="0" eaLnBrk="1" latinLnBrk="0" hangingPunct="1">
              <a:lnSpc>
                <a:spcPct val="90000"/>
              </a:lnSpc>
              <a:spcBef>
                <a:spcPct val="0"/>
              </a:spcBef>
              <a:buNone/>
              <a:defRPr sz="5277" b="1" kern="1200" baseline="0">
                <a:solidFill>
                  <a:srgbClr val="8DC055"/>
                </a:solidFill>
                <a:latin typeface="Network Rail Sans" charset="0"/>
                <a:ea typeface="Network Rail Sans" charset="0"/>
                <a:cs typeface="Network Rail Sans" charset="0"/>
              </a:defRPr>
            </a:lvl1pPr>
          </a:lstStyle>
          <a:p>
            <a:endParaRPr lang="en-GB" sz="6600" dirty="0"/>
          </a:p>
        </p:txBody>
      </p:sp>
      <p:sp>
        <p:nvSpPr>
          <p:cNvPr id="5" name="Rectangle 4">
            <a:extLst>
              <a:ext uri="{FF2B5EF4-FFF2-40B4-BE49-F238E27FC236}">
                <a16:creationId xmlns:a16="http://schemas.microsoft.com/office/drawing/2014/main" id="{F7B4B397-BAD5-E4D2-1047-673A14E46A48}"/>
              </a:ext>
            </a:extLst>
          </p:cNvPr>
          <p:cNvSpPr/>
          <p:nvPr/>
        </p:nvSpPr>
        <p:spPr>
          <a:xfrm>
            <a:off x="1599681" y="1949392"/>
            <a:ext cx="7036219"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u="sng" cap="none" spc="0" dirty="0">
                <a:ln/>
                <a:solidFill>
                  <a:schemeClr val="accent3"/>
                </a:solidFill>
                <a:effectLst/>
              </a:rPr>
              <a:t>Unassisted Lookout </a:t>
            </a:r>
            <a:r>
              <a:rPr lang="en-US" sz="2800" b="1" u="sng" cap="none" spc="0" dirty="0">
                <a:ln/>
                <a:solidFill>
                  <a:schemeClr val="accent3"/>
                </a:solidFill>
                <a:effectLst/>
                <a:latin typeface="Network Rail Sans" panose="02000000040000020004" pitchFamily="2" charset="0"/>
              </a:rPr>
              <a:t>Working</a:t>
            </a:r>
            <a:r>
              <a:rPr lang="en-US" sz="2800" b="1" u="sng" cap="none" spc="0" dirty="0">
                <a:ln/>
                <a:solidFill>
                  <a:schemeClr val="accent3"/>
                </a:solidFill>
                <a:effectLst/>
              </a:rPr>
              <a:t> Reduction – 98%</a:t>
            </a:r>
          </a:p>
        </p:txBody>
      </p:sp>
      <p:pic>
        <p:nvPicPr>
          <p:cNvPr id="6" name="Picture 5">
            <a:extLst>
              <a:ext uri="{FF2B5EF4-FFF2-40B4-BE49-F238E27FC236}">
                <a16:creationId xmlns:a16="http://schemas.microsoft.com/office/drawing/2014/main" id="{5CFBCF73-C4E9-B6C9-46F2-6742E97C5DF5}"/>
              </a:ext>
            </a:extLst>
          </p:cNvPr>
          <p:cNvPicPr>
            <a:picLocks noChangeAspect="1"/>
          </p:cNvPicPr>
          <p:nvPr/>
        </p:nvPicPr>
        <p:blipFill>
          <a:blip r:embed="rId2"/>
          <a:stretch>
            <a:fillRect/>
          </a:stretch>
        </p:blipFill>
        <p:spPr>
          <a:xfrm>
            <a:off x="2683295" y="2830861"/>
            <a:ext cx="15642802" cy="8127213"/>
          </a:xfrm>
          <a:prstGeom prst="rect">
            <a:avLst/>
          </a:prstGeom>
        </p:spPr>
      </p:pic>
    </p:spTree>
    <p:extLst>
      <p:ext uri="{BB962C8B-B14F-4D97-AF65-F5344CB8AC3E}">
        <p14:creationId xmlns:p14="http://schemas.microsoft.com/office/powerpoint/2010/main" val="328846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BE48C1-108A-6122-59CF-C59D494ADE74}"/>
              </a:ext>
            </a:extLst>
          </p:cNvPr>
          <p:cNvPicPr>
            <a:picLocks noChangeAspect="1"/>
          </p:cNvPicPr>
          <p:nvPr/>
        </p:nvPicPr>
        <p:blipFill>
          <a:blip r:embed="rId3"/>
          <a:stretch>
            <a:fillRect/>
          </a:stretch>
        </p:blipFill>
        <p:spPr>
          <a:xfrm>
            <a:off x="1625103" y="237744"/>
            <a:ext cx="18217378" cy="11071606"/>
          </a:xfrm>
          <a:prstGeom prst="rect">
            <a:avLst/>
          </a:prstGeom>
        </p:spPr>
      </p:pic>
      <p:sp>
        <p:nvSpPr>
          <p:cNvPr id="5" name="Rectangle 4">
            <a:extLst>
              <a:ext uri="{FF2B5EF4-FFF2-40B4-BE49-F238E27FC236}">
                <a16:creationId xmlns:a16="http://schemas.microsoft.com/office/drawing/2014/main" id="{0E3B18AF-41FF-3E48-6354-4C7344477927}"/>
              </a:ext>
            </a:extLst>
          </p:cNvPr>
          <p:cNvSpPr/>
          <p:nvPr/>
        </p:nvSpPr>
        <p:spPr>
          <a:xfrm>
            <a:off x="3785616" y="566928"/>
            <a:ext cx="7479792" cy="8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496A35-DDA6-7B8F-45FA-E83E97A5DD92}"/>
              </a:ext>
            </a:extLst>
          </p:cNvPr>
          <p:cNvSpPr>
            <a:spLocks noGrp="1"/>
          </p:cNvSpPr>
          <p:nvPr>
            <p:ph type="title"/>
          </p:nvPr>
        </p:nvSpPr>
        <p:spPr>
          <a:xfrm>
            <a:off x="1423934" y="548470"/>
            <a:ext cx="17810030" cy="1371205"/>
          </a:xfrm>
        </p:spPr>
        <p:txBody>
          <a:bodyPr>
            <a:normAutofit fontScale="90000"/>
          </a:bodyPr>
          <a:lstStyle/>
          <a:p>
            <a:r>
              <a:rPr lang="en-GB" sz="5400" b="1" kern="0" dirty="0">
                <a:solidFill>
                  <a:srgbClr val="92D050"/>
                </a:solidFill>
                <a:latin typeface="Network Rail Sans" pitchFamily="2"/>
              </a:rPr>
              <a:t>A New Working Profile…..</a:t>
            </a:r>
            <a:br>
              <a:rPr lang="en-GB" sz="5400" b="1" kern="0" dirty="0">
                <a:solidFill>
                  <a:srgbClr val="005172"/>
                </a:solidFill>
                <a:latin typeface="Network Rail Sans" pitchFamily="2"/>
              </a:rPr>
            </a:br>
            <a:endParaRPr lang="en-GB" dirty="0"/>
          </a:p>
        </p:txBody>
      </p:sp>
    </p:spTree>
    <p:extLst>
      <p:ext uri="{BB962C8B-B14F-4D97-AF65-F5344CB8AC3E}">
        <p14:creationId xmlns:p14="http://schemas.microsoft.com/office/powerpoint/2010/main" val="268831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D6F5-8D02-74A4-6F2A-7DB39DC36EE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A77AB58-826D-D5ED-E2A4-F53A3A7265DD}"/>
              </a:ext>
            </a:extLst>
          </p:cNvPr>
          <p:cNvSpPr>
            <a:spLocks noGrp="1"/>
          </p:cNvSpPr>
          <p:nvPr>
            <p:ph type="body" sz="quarter" idx="13"/>
          </p:nvPr>
        </p:nvSpPr>
        <p:spPr/>
        <p:txBody>
          <a:bodyPr/>
          <a:lstStyle/>
          <a:p>
            <a:endParaRPr lang="en-GB"/>
          </a:p>
        </p:txBody>
      </p:sp>
      <p:pic>
        <p:nvPicPr>
          <p:cNvPr id="4" name="Picture 3">
            <a:extLst>
              <a:ext uri="{FF2B5EF4-FFF2-40B4-BE49-F238E27FC236}">
                <a16:creationId xmlns:a16="http://schemas.microsoft.com/office/drawing/2014/main" id="{3653BF99-D9F3-FD0C-54D0-965DBFD37762}"/>
              </a:ext>
            </a:extLst>
          </p:cNvPr>
          <p:cNvPicPr>
            <a:picLocks noChangeAspect="1"/>
          </p:cNvPicPr>
          <p:nvPr/>
        </p:nvPicPr>
        <p:blipFill>
          <a:blip r:embed="rId2"/>
          <a:stretch>
            <a:fillRect/>
          </a:stretch>
        </p:blipFill>
        <p:spPr>
          <a:xfrm>
            <a:off x="0" y="-365760"/>
            <a:ext cx="20104100" cy="11648964"/>
          </a:xfrm>
          <a:prstGeom prst="rect">
            <a:avLst/>
          </a:prstGeom>
        </p:spPr>
      </p:pic>
    </p:spTree>
    <p:extLst>
      <p:ext uri="{BB962C8B-B14F-4D97-AF65-F5344CB8AC3E}">
        <p14:creationId xmlns:p14="http://schemas.microsoft.com/office/powerpoint/2010/main" val="130646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7443-CF58-4727-7F4D-133ACFDED804}"/>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0BCD1B5B-B6BB-3291-C7F8-024523BE8F3D}"/>
              </a:ext>
            </a:extLst>
          </p:cNvPr>
          <p:cNvPicPr>
            <a:picLocks noChangeAspect="1"/>
          </p:cNvPicPr>
          <p:nvPr/>
        </p:nvPicPr>
        <p:blipFill>
          <a:blip r:embed="rId2"/>
          <a:stretch>
            <a:fillRect/>
          </a:stretch>
        </p:blipFill>
        <p:spPr>
          <a:xfrm>
            <a:off x="0" y="0"/>
            <a:ext cx="20063132" cy="11332490"/>
          </a:xfrm>
          <a:prstGeom prst="rect">
            <a:avLst/>
          </a:prstGeom>
        </p:spPr>
      </p:pic>
      <p:sp>
        <p:nvSpPr>
          <p:cNvPr id="3" name="Text Placeholder 2">
            <a:extLst>
              <a:ext uri="{FF2B5EF4-FFF2-40B4-BE49-F238E27FC236}">
                <a16:creationId xmlns:a16="http://schemas.microsoft.com/office/drawing/2014/main" id="{58BDC640-0946-209D-CA97-4CD640DC6747}"/>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242385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6ECF-3AA5-F08A-75A7-BC576E7C7A5D}"/>
              </a:ext>
            </a:extLst>
          </p:cNvPr>
          <p:cNvSpPr>
            <a:spLocks noGrp="1"/>
          </p:cNvSpPr>
          <p:nvPr>
            <p:ph type="title"/>
          </p:nvPr>
        </p:nvSpPr>
        <p:spPr>
          <a:xfrm>
            <a:off x="1599680" y="479026"/>
            <a:ext cx="17810030" cy="1371205"/>
          </a:xfrm>
        </p:spPr>
        <p:txBody>
          <a:bodyPr/>
          <a:lstStyle/>
          <a:p>
            <a:r>
              <a:rPr lang="en-GB" dirty="0"/>
              <a:t>Technology Programme Outcomes</a:t>
            </a:r>
          </a:p>
        </p:txBody>
      </p:sp>
      <p:pic>
        <p:nvPicPr>
          <p:cNvPr id="5" name="Picture 4">
            <a:extLst>
              <a:ext uri="{FF2B5EF4-FFF2-40B4-BE49-F238E27FC236}">
                <a16:creationId xmlns:a16="http://schemas.microsoft.com/office/drawing/2014/main" id="{8267FA48-20CB-7EEC-2976-54C03B014FBD}"/>
              </a:ext>
            </a:extLst>
          </p:cNvPr>
          <p:cNvPicPr>
            <a:picLocks noChangeAspect="1"/>
          </p:cNvPicPr>
          <p:nvPr/>
        </p:nvPicPr>
        <p:blipFill>
          <a:blip r:embed="rId2"/>
          <a:stretch>
            <a:fillRect/>
          </a:stretch>
        </p:blipFill>
        <p:spPr>
          <a:xfrm>
            <a:off x="1675983" y="2494855"/>
            <a:ext cx="8828712" cy="4084760"/>
          </a:xfrm>
          <a:prstGeom prst="rect">
            <a:avLst/>
          </a:prstGeom>
          <a:ln>
            <a:solidFill>
              <a:schemeClr val="accent1"/>
            </a:solidFill>
          </a:ln>
        </p:spPr>
      </p:pic>
      <p:pic>
        <p:nvPicPr>
          <p:cNvPr id="7" name="Picture 6">
            <a:extLst>
              <a:ext uri="{FF2B5EF4-FFF2-40B4-BE49-F238E27FC236}">
                <a16:creationId xmlns:a16="http://schemas.microsoft.com/office/drawing/2014/main" id="{DC2A95EB-CE00-D861-15AB-5FF0C768D343}"/>
              </a:ext>
            </a:extLst>
          </p:cNvPr>
          <p:cNvPicPr>
            <a:picLocks noChangeAspect="1"/>
          </p:cNvPicPr>
          <p:nvPr/>
        </p:nvPicPr>
        <p:blipFill>
          <a:blip r:embed="rId3"/>
          <a:stretch>
            <a:fillRect/>
          </a:stretch>
        </p:blipFill>
        <p:spPr>
          <a:xfrm>
            <a:off x="2078785" y="7766819"/>
            <a:ext cx="5035732" cy="3359187"/>
          </a:xfrm>
          <a:prstGeom prst="rect">
            <a:avLst/>
          </a:prstGeom>
        </p:spPr>
      </p:pic>
      <p:pic>
        <p:nvPicPr>
          <p:cNvPr id="8" name="Picture 7">
            <a:extLst>
              <a:ext uri="{FF2B5EF4-FFF2-40B4-BE49-F238E27FC236}">
                <a16:creationId xmlns:a16="http://schemas.microsoft.com/office/drawing/2014/main" id="{F8EF0DE5-7894-3D9F-3BEF-0B9D357D4B09}"/>
              </a:ext>
            </a:extLst>
          </p:cNvPr>
          <p:cNvPicPr>
            <a:picLocks noChangeAspect="1"/>
          </p:cNvPicPr>
          <p:nvPr/>
        </p:nvPicPr>
        <p:blipFill>
          <a:blip r:embed="rId4"/>
          <a:stretch>
            <a:fillRect/>
          </a:stretch>
        </p:blipFill>
        <p:spPr>
          <a:xfrm>
            <a:off x="7534656" y="7465040"/>
            <a:ext cx="1517707" cy="3843002"/>
          </a:xfrm>
          <a:prstGeom prst="rect">
            <a:avLst/>
          </a:prstGeom>
        </p:spPr>
      </p:pic>
      <p:pic>
        <p:nvPicPr>
          <p:cNvPr id="6" name="Picture 5">
            <a:extLst>
              <a:ext uri="{FF2B5EF4-FFF2-40B4-BE49-F238E27FC236}">
                <a16:creationId xmlns:a16="http://schemas.microsoft.com/office/drawing/2014/main" id="{F27F0DBA-6700-8390-7BC5-6701F4D3FBD6}"/>
              </a:ext>
            </a:extLst>
          </p:cNvPr>
          <p:cNvPicPr>
            <a:picLocks noChangeAspect="1"/>
          </p:cNvPicPr>
          <p:nvPr/>
        </p:nvPicPr>
        <p:blipFill>
          <a:blip r:embed="rId5"/>
          <a:stretch>
            <a:fillRect/>
          </a:stretch>
        </p:blipFill>
        <p:spPr>
          <a:xfrm>
            <a:off x="948938" y="1511781"/>
            <a:ext cx="7152646" cy="1080724"/>
          </a:xfrm>
          <a:prstGeom prst="rect">
            <a:avLst/>
          </a:prstGeom>
        </p:spPr>
      </p:pic>
      <p:grpSp>
        <p:nvGrpSpPr>
          <p:cNvPr id="12" name="Group 11">
            <a:extLst>
              <a:ext uri="{FF2B5EF4-FFF2-40B4-BE49-F238E27FC236}">
                <a16:creationId xmlns:a16="http://schemas.microsoft.com/office/drawing/2014/main" id="{EFCD00CB-B0E8-3832-0E7B-3222D044D260}"/>
              </a:ext>
            </a:extLst>
          </p:cNvPr>
          <p:cNvGrpSpPr/>
          <p:nvPr/>
        </p:nvGrpSpPr>
        <p:grpSpPr>
          <a:xfrm>
            <a:off x="1298448" y="6579615"/>
            <a:ext cx="8140595" cy="1347123"/>
            <a:chOff x="0" y="6501064"/>
            <a:chExt cx="7648865" cy="1347123"/>
          </a:xfrm>
        </p:grpSpPr>
        <p:sp>
          <p:nvSpPr>
            <p:cNvPr id="13" name="Rectangle 12">
              <a:extLst>
                <a:ext uri="{FF2B5EF4-FFF2-40B4-BE49-F238E27FC236}">
                  <a16:creationId xmlns:a16="http://schemas.microsoft.com/office/drawing/2014/main" id="{42B3CAF9-9EE0-A7FC-CF62-928BF6F6BB07}"/>
                </a:ext>
              </a:extLst>
            </p:cNvPr>
            <p:cNvSpPr/>
            <p:nvPr/>
          </p:nvSpPr>
          <p:spPr>
            <a:xfrm>
              <a:off x="159496" y="6501064"/>
              <a:ext cx="7036219"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u="sng" dirty="0">
                  <a:ln/>
                  <a:solidFill>
                    <a:srgbClr val="9BBB59"/>
                  </a:solidFill>
                  <a:latin typeface="Network Rail Sans" panose="02000000040000020004" pitchFamily="2" charset="0"/>
                </a:rPr>
                <a:t>PLPR Increase from 62% coverage to 89%</a:t>
              </a:r>
            </a:p>
          </p:txBody>
        </p:sp>
        <p:sp>
          <p:nvSpPr>
            <p:cNvPr id="14" name="Rectangle 13">
              <a:extLst>
                <a:ext uri="{FF2B5EF4-FFF2-40B4-BE49-F238E27FC236}">
                  <a16:creationId xmlns:a16="http://schemas.microsoft.com/office/drawing/2014/main" id="{2B5AE688-21F6-FFDB-C95C-4B8C8F8A0B5E}"/>
                </a:ext>
              </a:extLst>
            </p:cNvPr>
            <p:cNvSpPr/>
            <p:nvPr/>
          </p:nvSpPr>
          <p:spPr>
            <a:xfrm>
              <a:off x="0" y="6894080"/>
              <a:ext cx="7648865"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u="sng" dirty="0">
                  <a:ln/>
                  <a:solidFill>
                    <a:srgbClr val="9BBB59"/>
                  </a:solidFill>
                  <a:latin typeface="Network Rail Sans" panose="02000000040000020004" pitchFamily="2" charset="0"/>
                </a:rPr>
                <a:t>Eddy Current Increase from 67% coverage to 77%</a:t>
              </a:r>
            </a:p>
          </p:txBody>
        </p:sp>
      </p:grpSp>
      <p:pic>
        <p:nvPicPr>
          <p:cNvPr id="16" name="Picture 15">
            <a:extLst>
              <a:ext uri="{FF2B5EF4-FFF2-40B4-BE49-F238E27FC236}">
                <a16:creationId xmlns:a16="http://schemas.microsoft.com/office/drawing/2014/main" id="{56D3F238-ACF3-36B4-76EE-1439C1803EC0}"/>
              </a:ext>
            </a:extLst>
          </p:cNvPr>
          <p:cNvPicPr>
            <a:picLocks noChangeAspect="1"/>
          </p:cNvPicPr>
          <p:nvPr/>
        </p:nvPicPr>
        <p:blipFill>
          <a:blip r:embed="rId6"/>
          <a:stretch>
            <a:fillRect/>
          </a:stretch>
        </p:blipFill>
        <p:spPr>
          <a:xfrm flipH="1">
            <a:off x="10988808" y="1655075"/>
            <a:ext cx="3806183" cy="5074910"/>
          </a:xfrm>
          <a:prstGeom prst="rect">
            <a:avLst/>
          </a:prstGeom>
        </p:spPr>
      </p:pic>
      <p:pic>
        <p:nvPicPr>
          <p:cNvPr id="18" name="Picture 17">
            <a:extLst>
              <a:ext uri="{FF2B5EF4-FFF2-40B4-BE49-F238E27FC236}">
                <a16:creationId xmlns:a16="http://schemas.microsoft.com/office/drawing/2014/main" id="{63DE6917-9E30-5AB6-CA9A-E05C10768BB7}"/>
              </a:ext>
            </a:extLst>
          </p:cNvPr>
          <p:cNvPicPr>
            <a:picLocks noChangeAspect="1"/>
          </p:cNvPicPr>
          <p:nvPr/>
        </p:nvPicPr>
        <p:blipFill>
          <a:blip r:embed="rId7"/>
          <a:stretch>
            <a:fillRect/>
          </a:stretch>
        </p:blipFill>
        <p:spPr>
          <a:xfrm>
            <a:off x="15849225" y="1330958"/>
            <a:ext cx="4044599" cy="5392799"/>
          </a:xfrm>
          <a:prstGeom prst="rect">
            <a:avLst/>
          </a:prstGeom>
        </p:spPr>
      </p:pic>
      <p:pic>
        <p:nvPicPr>
          <p:cNvPr id="20" name="Picture 19">
            <a:extLst>
              <a:ext uri="{FF2B5EF4-FFF2-40B4-BE49-F238E27FC236}">
                <a16:creationId xmlns:a16="http://schemas.microsoft.com/office/drawing/2014/main" id="{75DDEE96-41AA-532E-4E27-F48F6ECAD84F}"/>
              </a:ext>
            </a:extLst>
          </p:cNvPr>
          <p:cNvPicPr>
            <a:picLocks noChangeAspect="1"/>
          </p:cNvPicPr>
          <p:nvPr/>
        </p:nvPicPr>
        <p:blipFill>
          <a:blip r:embed="rId8"/>
          <a:stretch>
            <a:fillRect/>
          </a:stretch>
        </p:blipFill>
        <p:spPr>
          <a:xfrm>
            <a:off x="12856465" y="6833048"/>
            <a:ext cx="3456432" cy="4608575"/>
          </a:xfrm>
          <a:prstGeom prst="rect">
            <a:avLst/>
          </a:prstGeom>
        </p:spPr>
      </p:pic>
    </p:spTree>
    <p:extLst>
      <p:ext uri="{BB962C8B-B14F-4D97-AF65-F5344CB8AC3E}">
        <p14:creationId xmlns:p14="http://schemas.microsoft.com/office/powerpoint/2010/main" val="2204544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2608_STF_P4D_PPT_Template" id="{D4083A8E-1961-184F-91BF-CB31D1F783F4}" vid="{79B3FE29-5341-5D42-A659-A4ED97EE11B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pload_x0020_Period xmlns="b1e9285c-5034-4771-9423-718c1c3895e8" xsi:nil="true"/>
    <SharedWithUsers xmlns="a6257745-2bbc-401b-8d15-d3fe652b0b51">
      <UserInfo>
        <DisplayName>Robert McLoughlin</DisplayName>
        <AccountId>31</AccountId>
        <AccountType/>
      </UserInfo>
      <UserInfo>
        <DisplayName>Claire Grundy</DisplayName>
        <AccountId>6</AccountId>
        <AccountType/>
      </UserInfo>
      <UserInfo>
        <DisplayName>Nick Millington</DisplayName>
        <AccountId>13</AccountId>
        <AccountType/>
      </UserInfo>
      <UserInfo>
        <DisplayName>Trevor Wright</DisplayName>
        <AccountId>288</AccountId>
        <AccountType/>
      </UserInfo>
      <UserInfo>
        <DisplayName>Laura Alfred</DisplayName>
        <AccountId>336</AccountId>
        <AccountType/>
      </UserInfo>
      <UserInfo>
        <DisplayName>Ken Lambert</DisplayName>
        <AccountId>56</AccountId>
        <AccountType/>
      </UserInfo>
      <UserInfo>
        <DisplayName>Tonie Davey</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1D3027B180454B8ECC40FE7CF09191" ma:contentTypeVersion="14" ma:contentTypeDescription="Create a new document." ma:contentTypeScope="" ma:versionID="57f23500207030ade71e5006d60b7c10">
  <xsd:schema xmlns:xsd="http://www.w3.org/2001/XMLSchema" xmlns:xs="http://www.w3.org/2001/XMLSchema" xmlns:p="http://schemas.microsoft.com/office/2006/metadata/properties" xmlns:ns2="b1e9285c-5034-4771-9423-718c1c3895e8" xmlns:ns3="a6257745-2bbc-401b-8d15-d3fe652b0b51" targetNamespace="http://schemas.microsoft.com/office/2006/metadata/properties" ma:root="true" ma:fieldsID="577749c0a7e375bc2eae564bda0e89e6" ns2:_="" ns3:_="">
    <xsd:import namespace="b1e9285c-5034-4771-9423-718c1c3895e8"/>
    <xsd:import namespace="a6257745-2bbc-401b-8d15-d3fe652b0b5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ServiceOCR" minOccurs="0"/>
                <xsd:element ref="ns2:Upload_x0020_Period"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9285c-5034-4771-9423-718c1c389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Upload_x0020_Period" ma:index="20" nillable="true" ma:displayName="Upload Period" ma:description="Period document to be uploaded" ma:format="Dropdown" ma:indexed="true" ma:internalName="Upload_x0020_Period">
      <xsd:simpleType>
        <xsd:union memberTypes="dms:Text">
          <xsd:simpleType>
            <xsd:restriction base="dms:Choice">
              <xsd:enumeration value="P5 2020"/>
              <xsd:enumeration value="P6 2020"/>
              <xsd:enumeration value="P7 2020"/>
              <xsd:enumeration value="P8 2020"/>
              <xsd:enumeration value="P9 _2020"/>
              <xsd:enumeration value="P10 _2020"/>
              <xsd:enumeration value="P11 _2020"/>
              <xsd:enumeration value="P12 _2020"/>
              <xsd:enumeration value="P13 _2020"/>
            </xsd:restriction>
          </xsd:simpleType>
        </xsd:un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257745-2bbc-401b-8d15-d3fe652b0b5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7EB29-99C6-4A42-8E02-EA662F25FDEA}">
  <ds:schemaRefs>
    <ds:schemaRef ds:uri="http://schemas.microsoft.com/sharepoint/v3/contenttype/forms"/>
  </ds:schemaRefs>
</ds:datastoreItem>
</file>

<file path=customXml/itemProps2.xml><?xml version="1.0" encoding="utf-8"?>
<ds:datastoreItem xmlns:ds="http://schemas.openxmlformats.org/officeDocument/2006/customXml" ds:itemID="{90764983-1313-41E8-90E9-D3468FF40CBB}">
  <ds:schemaRefs>
    <ds:schemaRef ds:uri="a6257745-2bbc-401b-8d15-d3fe652b0b51"/>
    <ds:schemaRef ds:uri="b1e9285c-5034-4771-9423-718c1c389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8AF86A-54E3-40CF-B712-DF3356266FF1}">
  <ds:schemaRefs>
    <ds:schemaRef ds:uri="a6257745-2bbc-401b-8d15-d3fe652b0b51"/>
    <ds:schemaRef ds:uri="b1e9285c-5034-4771-9423-718c1c3895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1204</TotalTime>
  <Words>745</Words>
  <Application>Microsoft Office PowerPoint</Application>
  <PresentationFormat>Custom</PresentationFormat>
  <Paragraphs>73</Paragraphs>
  <Slides>15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Network Rail Sans</vt:lpstr>
      <vt:lpstr>Times New Roman</vt:lpstr>
      <vt:lpstr>Office Theme</vt:lpstr>
      <vt:lpstr>1_Office Theme</vt:lpstr>
      <vt:lpstr>Railway staff safety – breaking a tradition of 150 years    </vt:lpstr>
      <vt:lpstr>A reminder of some of our colleagues and why this is  so important</vt:lpstr>
      <vt:lpstr>Multiple recommendations</vt:lpstr>
      <vt:lpstr>We needed a Plan </vt:lpstr>
      <vt:lpstr>Planning Programme Outcomes</vt:lpstr>
      <vt:lpstr>A New Working Profile….. </vt:lpstr>
      <vt:lpstr>PowerPoint Presentation</vt:lpstr>
      <vt:lpstr>PowerPoint Presentation</vt:lpstr>
      <vt:lpstr>Technology Programme Outcomes</vt:lpstr>
      <vt:lpstr>Oversight - Reporting </vt:lpstr>
      <vt:lpstr>Oversight - Assurance </vt:lpstr>
      <vt:lpstr>Increase Line Block Working – Focus on Line Block Safety </vt:lpstr>
      <vt:lpstr>Near Miss Analysis</vt:lpstr>
      <vt:lpstr>Operational Close call analysis</vt:lpstr>
      <vt:lpstr>Lessons learnt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TASK FORCE PROGRAMME BOARD</dc:title>
  <dc:creator>Grundy Claire</dc:creator>
  <cp:lastModifiedBy>Mark Cartwright</cp:lastModifiedBy>
  <cp:revision>4</cp:revision>
  <cp:lastPrinted>2022-03-28T12:03:58Z</cp:lastPrinted>
  <dcterms:created xsi:type="dcterms:W3CDTF">2020-03-05T18:30:23Z</dcterms:created>
  <dcterms:modified xsi:type="dcterms:W3CDTF">2024-04-05T11:14:40Z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0x010100441D3027B180454B8ECC40FE7CF09191</vt:lpwstr>
  </property>
  <property fmtid="{D5CDD505-2E9C-101B-9397-08002B2CF9AE}" pid="3" name="MSIP_Label_8577031b-11bc-4db9-b655-7d79027ad570_Enabled">
    <vt:lpwstr>true</vt:lpwstr>
  </property>
  <property fmtid="{D5CDD505-2E9C-101B-9397-08002B2CF9AE}" pid="4" name="MSIP_Label_8577031b-11bc-4db9-b655-7d79027ad570_SetDate">
    <vt:lpwstr>2022-07-05T14:12:49Z</vt:lpwstr>
  </property>
  <property fmtid="{D5CDD505-2E9C-101B-9397-08002B2CF9AE}" pid="5" name="MSIP_Label_8577031b-11bc-4db9-b655-7d79027ad570_Method">
    <vt:lpwstr>Standard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b78aab58-7767-4472-8f00-7d696bd9b1d9</vt:lpwstr>
  </property>
  <property fmtid="{D5CDD505-2E9C-101B-9397-08002B2CF9AE}" pid="9" name="MSIP_Label_8577031b-11bc-4db9-b655-7d79027ad570_ContentBits">
    <vt:lpwstr>1</vt:lpwstr>
  </property>
</Properties>
</file>