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5143500" type="screen16x9"/>
  <p:notesSz cx="7559675" cy="10691813"/>
  <p:embeddedFontLst>
    <p:embeddedFont>
      <p:font typeface="Georgia" panose="02040502050405020303" pitchFamily="18" charset="0"/>
      <p:regular r:id="rId14"/>
      <p:bold r:id="rId15"/>
      <p:italic r:id="rId16"/>
      <p:boldItalic r:id="rId17"/>
    </p:embeddedFont>
    <p:embeddedFont>
      <p:font typeface="Jost" panose="020B0604020202020204" charset="0"/>
      <p:regular r:id="rId18"/>
      <p:bold r:id="rId19"/>
      <p:italic r:id="rId20"/>
      <p:boldItalic r:id="rId21"/>
    </p:embeddedFont>
    <p:embeddedFont>
      <p:font typeface="Overpass SemiBold" panose="020B0604020202020204" charset="0"/>
      <p:regular r:id="rId22"/>
      <p:bold r:id="rId23"/>
      <p:italic r:id="rId24"/>
      <p:boldItalic r:id="rId25"/>
    </p:embeddedFont>
    <p:embeddedFont>
      <p:font typeface="Proxima Nova" panose="020B0604020202020204" charset="0"/>
      <p:regular r:id="rId26"/>
      <p:bold r:id="rId27"/>
      <p:italic r:id="rId28"/>
      <p:boldItalic r:id="rId29"/>
    </p:embeddedFont>
    <p:embeddedFont>
      <p:font typeface="Red Hat Text Medium" panose="020B060402020202020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906"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font" Target="fonts/font20.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2" Type="http://schemas.openxmlformats.org/officeDocument/2006/relationships/font" Target="fonts/font19.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font" Target="fonts/font17.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11"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notes"/>
          <p:cNvSpPr>
            <a:spLocks noGrp="1" noRot="1" noChangeAspect="1"/>
          </p:cNvSpPr>
          <p:nvPr>
            <p:ph type="sldImg" idx="2"/>
          </p:nvPr>
        </p:nvSpPr>
        <p:spPr>
          <a:xfrm>
            <a:off x="381311"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In this talk, we examine why people don't speak up, even when lives are at risk. Drawing on insights from healthcare and aviation, we'll uncover valuable lessons as well as some practical things to do in our own work.</a:t>
            </a:r>
            <a:endParaRPr/>
          </a:p>
          <a:p>
            <a:pPr marL="0" lvl="0" indent="0" algn="l" rtl="0">
              <a:spcBef>
                <a:spcPts val="0"/>
              </a:spcBef>
              <a:spcAft>
                <a:spcPts val="0"/>
              </a:spcAft>
              <a:buNone/>
            </a:pPr>
            <a:endParaRPr/>
          </a:p>
          <a:p>
            <a:pPr marL="0" lvl="0" indent="0" algn="l" rtl="0">
              <a:spcBef>
                <a:spcPts val="0"/>
              </a:spcBef>
              <a:spcAft>
                <a:spcPts val="0"/>
              </a:spcAft>
              <a:buNone/>
            </a:pPr>
            <a:r>
              <a:rPr lang="en-GB"/>
              <a:t>(Not sure which image to use, will choose one)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804bd7b867_0_55:notes"/>
          <p:cNvSpPr>
            <a:spLocks noGrp="1" noRot="1" noChangeAspect="1"/>
          </p:cNvSpPr>
          <p:nvPr>
            <p:ph type="sldImg" idx="2"/>
          </p:nvPr>
        </p:nvSpPr>
        <p:spPr>
          <a:xfrm>
            <a:off x="381311"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804bd7b867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As leaders, what can we do?</a:t>
            </a:r>
            <a:endParaRPr/>
          </a:p>
          <a:p>
            <a:pPr marL="0" lvl="0" indent="0" algn="l" rtl="0">
              <a:spcBef>
                <a:spcPts val="0"/>
              </a:spcBef>
              <a:spcAft>
                <a:spcPts val="0"/>
              </a:spcAft>
              <a:buNone/>
            </a:pPr>
            <a:endParaRPr/>
          </a:p>
          <a:p>
            <a:pPr marL="0" lvl="0" indent="0" algn="l" rtl="0">
              <a:spcBef>
                <a:spcPts val="0"/>
              </a:spcBef>
              <a:spcAft>
                <a:spcPts val="0"/>
              </a:spcAft>
              <a:buNone/>
            </a:pPr>
            <a:r>
              <a:rPr lang="en-GB"/>
              <a:t>Speaking up has a cost, but it also has a reward - “is it safe, and is it worth it” is the calculation we all do, every time we speak up. We’re going to look at a very good example of a success of that in the workplace.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bf3c0c6de3_0_2:notes"/>
          <p:cNvSpPr>
            <a:spLocks noGrp="1" noRot="1" noChangeAspect="1"/>
          </p:cNvSpPr>
          <p:nvPr>
            <p:ph type="sldImg" idx="2"/>
          </p:nvPr>
        </p:nvSpPr>
        <p:spPr>
          <a:xfrm>
            <a:off x="381311"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bf3c0c6de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804bd7b867_0_25:notes"/>
          <p:cNvSpPr>
            <a:spLocks noGrp="1" noRot="1" noChangeAspect="1"/>
          </p:cNvSpPr>
          <p:nvPr>
            <p:ph type="sldImg" idx="2"/>
          </p:nvPr>
        </p:nvSpPr>
        <p:spPr>
          <a:xfrm>
            <a:off x="381311"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2804bd7b86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Project aristotle?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2804bd7b867_0_128:notes"/>
          <p:cNvSpPr>
            <a:spLocks noGrp="1" noRot="1" noChangeAspect="1"/>
          </p:cNvSpPr>
          <p:nvPr>
            <p:ph type="sldImg" idx="2"/>
          </p:nvPr>
        </p:nvSpPr>
        <p:spPr>
          <a:xfrm>
            <a:off x="381311"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2804bd7b867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804bd7b867_0_109:notes"/>
          <p:cNvSpPr>
            <a:spLocks noGrp="1" noRot="1" noChangeAspect="1"/>
          </p:cNvSpPr>
          <p:nvPr>
            <p:ph type="sldImg" idx="2"/>
          </p:nvPr>
        </p:nvSpPr>
        <p:spPr>
          <a:xfrm>
            <a:off x="381311"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804bd7b867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804bd7b867_0_37:notes"/>
          <p:cNvSpPr>
            <a:spLocks noGrp="1" noRot="1" noChangeAspect="1"/>
          </p:cNvSpPr>
          <p:nvPr>
            <p:ph type="sldImg" idx="2"/>
          </p:nvPr>
        </p:nvSpPr>
        <p:spPr>
          <a:xfrm>
            <a:off x="381311"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804bd7b867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Disasters caused in part by a lack of psychological safety - examples</a:t>
            </a:r>
            <a:endParaRPr/>
          </a:p>
          <a:p>
            <a:pPr marL="0" lvl="0" indent="0" algn="l" rtl="0">
              <a:spcBef>
                <a:spcPts val="0"/>
              </a:spcBef>
              <a:spcAft>
                <a:spcPts val="0"/>
              </a:spcAft>
              <a:buNone/>
            </a:pPr>
            <a:endParaRPr/>
          </a:p>
          <a:p>
            <a:pPr marL="0" lvl="0" indent="0" algn="l" rtl="0">
              <a:spcBef>
                <a:spcPts val="0"/>
              </a:spcBef>
              <a:spcAft>
                <a:spcPts val="0"/>
              </a:spcAft>
              <a:buNone/>
            </a:pPr>
            <a:r>
              <a:rPr lang="en-GB"/>
              <a:t>Today - Tenerife</a:t>
            </a:r>
            <a:endParaRPr/>
          </a:p>
          <a:p>
            <a:pPr marL="0" lvl="0" indent="0" algn="l" rtl="0">
              <a:spcBef>
                <a:spcPts val="0"/>
              </a:spcBef>
              <a:spcAft>
                <a:spcPts val="0"/>
              </a:spcAft>
              <a:buNone/>
            </a:pPr>
            <a:r>
              <a:rPr lang="en-GB"/>
              <a:t>Niall Downey</a:t>
            </a:r>
            <a:endParaRPr/>
          </a:p>
          <a:p>
            <a:pPr marL="0" lvl="0" indent="0" algn="l" rtl="0">
              <a:spcBef>
                <a:spcPts val="0"/>
              </a:spcBef>
              <a:spcAft>
                <a:spcPts val="0"/>
              </a:spcAft>
              <a:buNone/>
            </a:pPr>
            <a:endParaRPr/>
          </a:p>
          <a:p>
            <a:pPr marL="0" lvl="0" indent="0" algn="l" rtl="0">
              <a:spcBef>
                <a:spcPts val="0"/>
              </a:spcBef>
              <a:spcAft>
                <a:spcPts val="0"/>
              </a:spcAft>
              <a:buNone/>
            </a:pPr>
            <a:r>
              <a:rPr lang="en-GB"/>
              <a:t>Experienced crew</a:t>
            </a:r>
            <a:endParaRPr/>
          </a:p>
          <a:p>
            <a:pPr marL="0" lvl="0" indent="0" algn="l" rtl="0">
              <a:spcBef>
                <a:spcPts val="0"/>
              </a:spcBef>
              <a:spcAft>
                <a:spcPts val="0"/>
              </a:spcAft>
              <a:buNone/>
            </a:pPr>
            <a:endParaRPr/>
          </a:p>
          <a:p>
            <a:pPr marL="0" lvl="0" indent="0" algn="l" rtl="0">
              <a:spcBef>
                <a:spcPts val="0"/>
              </a:spcBef>
              <a:spcAft>
                <a:spcPts val="0"/>
              </a:spcAft>
              <a:buNone/>
            </a:pPr>
            <a:r>
              <a:rPr lang="en-GB"/>
              <a:t>Captain Van Zanten - chief instructor and safety officer, poster boy for KLM’s punctuality, and the person who just promoted Meurs to first officer</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t>Multiple factors resulted in two aircraft on the runway at the same time - a Pan Am 747 and a KLM 747. (incidentally, the KLM one was the first 747 to be </a:t>
            </a:r>
            <a:endParaRPr/>
          </a:p>
          <a:p>
            <a:pPr marL="0" lvl="0" indent="0" algn="l" rtl="0">
              <a:spcBef>
                <a:spcPts val="0"/>
              </a:spcBef>
              <a:spcAft>
                <a:spcPts val="0"/>
              </a:spcAft>
              <a:buNone/>
            </a:pPr>
            <a:endParaRPr/>
          </a:p>
          <a:p>
            <a:pPr marL="0" lvl="0" indent="0" algn="l" rtl="0">
              <a:spcBef>
                <a:spcPts val="0"/>
              </a:spcBef>
              <a:spcAft>
                <a:spcPts val="0"/>
              </a:spcAft>
              <a:buNone/>
            </a:pPr>
            <a:r>
              <a:rPr lang="en-GB"/>
              <a:t>Time pressures meant van Zanten really wanted to get in the air. </a:t>
            </a:r>
            <a:endParaRPr/>
          </a:p>
          <a:p>
            <a:pPr marL="0" lvl="0" indent="0" algn="l" rtl="0">
              <a:spcBef>
                <a:spcPts val="0"/>
              </a:spcBef>
              <a:spcAft>
                <a:spcPts val="0"/>
              </a:spcAft>
              <a:buNone/>
            </a:pPr>
            <a:endParaRPr/>
          </a:p>
          <a:p>
            <a:pPr marL="0" lvl="0" indent="0" algn="l" rtl="0">
              <a:spcBef>
                <a:spcPts val="0"/>
              </a:spcBef>
              <a:spcAft>
                <a:spcPts val="0"/>
              </a:spcAft>
              <a:buNone/>
            </a:pPr>
            <a:r>
              <a:rPr lang="en-GB"/>
              <a:t>Miscommunication and other errors meant he didn’t know the Pan Am was on the runway - they’d been asked to take exit 3 off the runway but it was too tight. </a:t>
            </a:r>
            <a:endParaRPr/>
          </a:p>
          <a:p>
            <a:pPr marL="0" lvl="0" indent="0" algn="l" rtl="0">
              <a:spcBef>
                <a:spcPts val="0"/>
              </a:spcBef>
              <a:spcAft>
                <a:spcPts val="0"/>
              </a:spcAft>
              <a:buNone/>
            </a:pPr>
            <a:endParaRPr/>
          </a:p>
          <a:p>
            <a:pPr marL="0" lvl="0" indent="0" algn="l" rtl="0">
              <a:spcBef>
                <a:spcPts val="0"/>
              </a:spcBef>
              <a:spcAft>
                <a:spcPts val="0"/>
              </a:spcAft>
              <a:buNone/>
            </a:pPr>
            <a:r>
              <a:rPr lang="en-GB"/>
              <a:t>Van Zanten started to go, but Meurs informed him they didn’t have clearance for takeoff, so Van Zanten told him to get it. Halfway through Meurs getting it, Van Zanten said “we’re going” and throttled the engines.</a:t>
            </a:r>
            <a:endParaRPr/>
          </a:p>
          <a:p>
            <a:pPr marL="0" lvl="0" indent="0" algn="l" rtl="0">
              <a:spcBef>
                <a:spcPts val="0"/>
              </a:spcBef>
              <a:spcAft>
                <a:spcPts val="0"/>
              </a:spcAft>
              <a:buNone/>
            </a:pPr>
            <a:endParaRPr/>
          </a:p>
          <a:p>
            <a:pPr marL="0" lvl="0" indent="0" algn="l" rtl="0">
              <a:spcBef>
                <a:spcPts val="0"/>
              </a:spcBef>
              <a:spcAft>
                <a:spcPts val="0"/>
              </a:spcAft>
              <a:buNone/>
            </a:pPr>
            <a:r>
              <a:rPr lang="en-GB"/>
              <a:t>Schreuder asked “Is he not clear then?” referring to the Pan Am, and Van Zanten replied “Oh yes!” and carried on.</a:t>
            </a:r>
            <a:endParaRPr/>
          </a:p>
          <a:p>
            <a:pPr marL="0" lvl="0" indent="0" algn="l" rtl="0">
              <a:spcBef>
                <a:spcPts val="0"/>
              </a:spcBef>
              <a:spcAft>
                <a:spcPts val="0"/>
              </a:spcAft>
              <a:buNone/>
            </a:pPr>
            <a:endParaRPr/>
          </a:p>
          <a:p>
            <a:pPr marL="0" lvl="0" indent="0" algn="l" rtl="0">
              <a:spcBef>
                <a:spcPts val="0"/>
              </a:spcBef>
              <a:spcAft>
                <a:spcPts val="0"/>
              </a:spcAft>
              <a:buNone/>
            </a:pPr>
            <a:r>
              <a:rPr lang="en-GB"/>
              <a:t>The two planes collided on the runway, killing everyone on board the KLM flight, and most on board the Pan Am. It was the deadliest disaster in aviation history.</a:t>
            </a:r>
            <a:endParaRPr/>
          </a:p>
          <a:p>
            <a:pPr marL="0" lvl="0" indent="0" algn="l" rtl="0">
              <a:spcBef>
                <a:spcPts val="0"/>
              </a:spcBef>
              <a:spcAft>
                <a:spcPts val="0"/>
              </a:spcAft>
              <a:buNone/>
            </a:pPr>
            <a:endParaRPr/>
          </a:p>
          <a:p>
            <a:pPr marL="0" lvl="0" indent="0" algn="l" rtl="0">
              <a:spcBef>
                <a:spcPts val="0"/>
              </a:spcBef>
              <a:spcAft>
                <a:spcPts val="0"/>
              </a:spcAft>
              <a:buNone/>
            </a:pPr>
            <a:r>
              <a:rPr lang="en-GB"/>
              <a:t>Whilst there are many compounding factors, the investigations that followed all show that the power dynamic between the KLM captain (van zanten) and his crew meant they did not speak up and challenge him when they both clearly had concerns. </a:t>
            </a:r>
            <a:endParaRPr/>
          </a:p>
          <a:p>
            <a:pPr marL="0" lvl="0" indent="0" algn="l" rtl="0">
              <a:spcBef>
                <a:spcPts val="0"/>
              </a:spcBef>
              <a:spcAft>
                <a:spcPts val="0"/>
              </a:spcAft>
              <a:buNone/>
            </a:pPr>
            <a:endParaRPr/>
          </a:p>
          <a:p>
            <a:pPr marL="0" lvl="0" indent="0" algn="l" rtl="0">
              <a:spcBef>
                <a:spcPts val="0"/>
              </a:spcBef>
              <a:spcAft>
                <a:spcPts val="0"/>
              </a:spcAft>
              <a:buNone/>
            </a:pPr>
            <a:r>
              <a:rPr lang="en-GB"/>
              <a:t>The disaster could have been avoided if either flight crew member had felt psychologically safe to challenge the captain - the man who was chief instructor, head of safety, and held their careers in his hands. </a:t>
            </a:r>
            <a:endParaRPr/>
          </a:p>
          <a:p>
            <a:pPr marL="0" lvl="0" indent="0" algn="l" rtl="0">
              <a:spcBef>
                <a:spcPts val="0"/>
              </a:spcBef>
              <a:spcAft>
                <a:spcPts val="0"/>
              </a:spcAft>
              <a:buNone/>
            </a:pPr>
            <a:endParaRPr/>
          </a:p>
          <a:p>
            <a:pPr marL="0" lvl="0" indent="0" algn="l" rtl="0">
              <a:spcBef>
                <a:spcPts val="0"/>
              </a:spcBef>
              <a:spcAft>
                <a:spcPts val="0"/>
              </a:spcAft>
              <a:buNone/>
            </a:pPr>
            <a:r>
              <a:rPr lang="en-GB"/>
              <a:t>The outcome of this for the aviation industry was CRM - cockpit resource management or crew resource management. And it’s the most successful safety programme in the world - adopted by every airline in every country, and continually evolving. It primarily focuses on creating the environments for safe, clear and effective communication, and ensuring that everyone feels comfortable challenging the actions and decisions of others, even those very senior to them. </a:t>
            </a:r>
            <a:endParaRPr/>
          </a:p>
          <a:p>
            <a:pPr marL="0" lvl="0" indent="0" algn="l" rtl="0">
              <a:spcBef>
                <a:spcPts val="0"/>
              </a:spcBef>
              <a:spcAft>
                <a:spcPts val="0"/>
              </a:spcAft>
              <a:buNone/>
            </a:pPr>
            <a:endParaRPr/>
          </a:p>
          <a:p>
            <a:pPr marL="0" lvl="0" indent="0" algn="l" rtl="0">
              <a:spcBef>
                <a:spcPts val="0"/>
              </a:spcBef>
              <a:spcAft>
                <a:spcPts val="0"/>
              </a:spcAft>
              <a:buNone/>
            </a:pPr>
            <a:r>
              <a:rPr lang="en-GB"/>
              <a:t>And that’s what every leader should be doing, not just in aviation. </a:t>
            </a:r>
            <a:endParaRPr/>
          </a:p>
          <a:p>
            <a:pPr marL="0" lvl="0" indent="0" algn="l" rtl="0">
              <a:spcBef>
                <a:spcPts val="0"/>
              </a:spcBef>
              <a:spcAft>
                <a:spcPts val="0"/>
              </a:spcAft>
              <a:buNone/>
            </a:pPr>
            <a:endParaRPr/>
          </a:p>
          <a:p>
            <a:pPr marL="0" lvl="0" indent="0" algn="l" rtl="0">
              <a:spcBef>
                <a:spcPts val="0"/>
              </a:spcBef>
              <a:spcAft>
                <a:spcPts val="0"/>
              </a:spcAft>
              <a:buNone/>
            </a:pPr>
            <a:r>
              <a:rPr lang="en-GB"/>
              <a:t>We need to recognise the incredibly strong effect of interpersonal fear - that even when lives are at stake, people may not speak up boldly and clearly due to fear of humiliation, embarrassment, punishment or other consequences.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sz="1500">
                <a:solidFill>
                  <a:srgbClr val="242424"/>
                </a:solidFill>
                <a:highlight>
                  <a:srgbClr val="FFFFFF"/>
                </a:highlight>
                <a:latin typeface="Georgia"/>
                <a:ea typeface="Georgia"/>
                <a:cs typeface="Georgia"/>
                <a:sym typeface="Georgia"/>
              </a:rPr>
              <a:t>Captain Jacob Louis Veldhuyzen van Zanten was a living legend at KLM, the face of the airline’s advertising campaign and the head of its Boeing 747 training program. These days, he spent most of his time training new pilots, and the trip to the island of Gran Canaria would be his first regular line flight in twelve weeks. His First Officer, Klaas Meurs, was also no rookie, but he had only just upgraded to the 747, accumulating a mere 95 hours since acquiring his type rating, which Captain van Zanten had personally granted to him.</a:t>
            </a:r>
            <a:endParaRPr sz="1500">
              <a:solidFill>
                <a:srgbClr val="242424"/>
              </a:solidFill>
              <a:highlight>
                <a:srgbClr val="FFFFFF"/>
              </a:highlight>
              <a:latin typeface="Georgia"/>
              <a:ea typeface="Georgia"/>
              <a:cs typeface="Georgia"/>
              <a:sym typeface="Georgia"/>
            </a:endParaRPr>
          </a:p>
          <a:p>
            <a:pPr marL="0" lvl="0" indent="0" algn="l" rtl="0">
              <a:spcBef>
                <a:spcPts val="0"/>
              </a:spcBef>
              <a:spcAft>
                <a:spcPts val="0"/>
              </a:spcAft>
              <a:buNone/>
            </a:pPr>
            <a:endParaRPr sz="1500">
              <a:solidFill>
                <a:srgbClr val="242424"/>
              </a:solidFill>
              <a:highlight>
                <a:srgbClr val="FFFFFF"/>
              </a:highlight>
              <a:latin typeface="Georgia"/>
              <a:ea typeface="Georgia"/>
              <a:cs typeface="Georgia"/>
              <a:sym typeface="Georgia"/>
            </a:endParaRPr>
          </a:p>
          <a:p>
            <a:pPr marL="0" lvl="0" indent="0" algn="l" rtl="0">
              <a:spcBef>
                <a:spcPts val="0"/>
              </a:spcBef>
              <a:spcAft>
                <a:spcPts val="0"/>
              </a:spcAft>
              <a:buNone/>
            </a:pPr>
            <a:r>
              <a:rPr lang="en-GB" sz="1500">
                <a:solidFill>
                  <a:srgbClr val="242424"/>
                </a:solidFill>
                <a:highlight>
                  <a:srgbClr val="FFFFFF"/>
                </a:highlight>
                <a:latin typeface="Georgia"/>
                <a:ea typeface="Georgia"/>
                <a:cs typeface="Georgia"/>
                <a:sym typeface="Georgia"/>
              </a:rPr>
              <a:t>cockpit hierarchies were dangerously one-sided. The prevailing culture was one of deference to the captain, in which junior crewmembers did not feel empowered to assert themselves if they thought the captain was making a mistake. In the case of the Tenerife disaster, this manifested in the form of self-doubt that prevented the First Officer and Flight Engineer from fully exploring or articulating their own concerns, laboring under a mistaken assumption that the Captain had a better understanding of the situation than they did.</a:t>
            </a:r>
            <a:endParaRPr sz="1500">
              <a:solidFill>
                <a:srgbClr val="242424"/>
              </a:solidFill>
              <a:highlight>
                <a:srgbClr val="FFFFFF"/>
              </a:highlight>
              <a:latin typeface="Georgia"/>
              <a:ea typeface="Georgia"/>
              <a:cs typeface="Georgia"/>
              <a:sym typeface="Georgia"/>
            </a:endParaRPr>
          </a:p>
          <a:p>
            <a:pPr marL="0" lvl="0" indent="0" algn="l" rtl="0">
              <a:spcBef>
                <a:spcPts val="0"/>
              </a:spcBef>
              <a:spcAft>
                <a:spcPts val="0"/>
              </a:spcAft>
              <a:buNone/>
            </a:pPr>
            <a:endParaRPr sz="1500">
              <a:solidFill>
                <a:srgbClr val="242424"/>
              </a:solidFill>
              <a:highlight>
                <a:srgbClr val="FFFFFF"/>
              </a:highlight>
              <a:latin typeface="Georgia"/>
              <a:ea typeface="Georgia"/>
              <a:cs typeface="Georgia"/>
              <a:sym typeface="Georgia"/>
            </a:endParaRPr>
          </a:p>
          <a:p>
            <a:pPr marL="0" lvl="0" indent="0" algn="l" rtl="0">
              <a:lnSpc>
                <a:spcPct val="218181"/>
              </a:lnSpc>
              <a:spcBef>
                <a:spcPts val="3000"/>
              </a:spcBef>
              <a:spcAft>
                <a:spcPts val="0"/>
              </a:spcAft>
              <a:buClr>
                <a:schemeClr val="dk1"/>
              </a:buClr>
              <a:buSzPts val="1100"/>
              <a:buFont typeface="Arial"/>
              <a:buNone/>
            </a:pPr>
            <a:r>
              <a:rPr lang="en-GB" sz="1500">
                <a:solidFill>
                  <a:srgbClr val="242424"/>
                </a:solidFill>
                <a:highlight>
                  <a:srgbClr val="FFFFFF"/>
                </a:highlight>
                <a:latin typeface="Georgia"/>
                <a:ea typeface="Georgia"/>
                <a:cs typeface="Georgia"/>
                <a:sym typeface="Georgia"/>
              </a:rPr>
              <a:t>On the KLM, Flight Engineer Schreuder, having overheard the conversation between the Pan Am and the tower, said, “Is he not clear then?”</a:t>
            </a:r>
            <a:endParaRPr sz="1500">
              <a:solidFill>
                <a:srgbClr val="242424"/>
              </a:solidFill>
              <a:highlight>
                <a:srgbClr val="FFFFFF"/>
              </a:highlight>
              <a:latin typeface="Georgia"/>
              <a:ea typeface="Georgia"/>
              <a:cs typeface="Georgia"/>
              <a:sym typeface="Georgia"/>
            </a:endParaRPr>
          </a:p>
          <a:p>
            <a:pPr marL="0" lvl="0" indent="0" algn="l" rtl="0">
              <a:lnSpc>
                <a:spcPct val="218181"/>
              </a:lnSpc>
              <a:spcBef>
                <a:spcPts val="3000"/>
              </a:spcBef>
              <a:spcAft>
                <a:spcPts val="0"/>
              </a:spcAft>
              <a:buClr>
                <a:schemeClr val="dk1"/>
              </a:buClr>
              <a:buSzPts val="1100"/>
              <a:buFont typeface="Arial"/>
              <a:buNone/>
            </a:pPr>
            <a:r>
              <a:rPr lang="en-GB" sz="1500">
                <a:solidFill>
                  <a:srgbClr val="242424"/>
                </a:solidFill>
                <a:highlight>
                  <a:srgbClr val="FFFFFF"/>
                </a:highlight>
                <a:latin typeface="Georgia"/>
                <a:ea typeface="Georgia"/>
                <a:cs typeface="Georgia"/>
                <a:sym typeface="Georgia"/>
              </a:rPr>
              <a:t>“What did you say?” asked Captain van Zanten.</a:t>
            </a:r>
            <a:endParaRPr sz="1500">
              <a:solidFill>
                <a:srgbClr val="242424"/>
              </a:solidFill>
              <a:highlight>
                <a:srgbClr val="FFFFFF"/>
              </a:highlight>
              <a:latin typeface="Georgia"/>
              <a:ea typeface="Georgia"/>
              <a:cs typeface="Georgia"/>
              <a:sym typeface="Georgia"/>
            </a:endParaRPr>
          </a:p>
          <a:p>
            <a:pPr marL="0" lvl="0" indent="0" algn="l" rtl="0">
              <a:lnSpc>
                <a:spcPct val="218181"/>
              </a:lnSpc>
              <a:spcBef>
                <a:spcPts val="3000"/>
              </a:spcBef>
              <a:spcAft>
                <a:spcPts val="0"/>
              </a:spcAft>
              <a:buClr>
                <a:schemeClr val="dk1"/>
              </a:buClr>
              <a:buSzPts val="1100"/>
              <a:buFont typeface="Arial"/>
              <a:buNone/>
            </a:pPr>
            <a:r>
              <a:rPr lang="en-GB" sz="1500">
                <a:solidFill>
                  <a:srgbClr val="242424"/>
                </a:solidFill>
                <a:highlight>
                  <a:srgbClr val="FFFFFF"/>
                </a:highlight>
                <a:latin typeface="Georgia"/>
                <a:ea typeface="Georgia"/>
                <a:cs typeface="Georgia"/>
                <a:sym typeface="Georgia"/>
              </a:rPr>
              <a:t>“Is he not clear, that Pan American?” Shreuder repeated.</a:t>
            </a:r>
            <a:endParaRPr sz="1500">
              <a:solidFill>
                <a:srgbClr val="242424"/>
              </a:solidFill>
              <a:highlight>
                <a:srgbClr val="FFFFFF"/>
              </a:highlight>
              <a:latin typeface="Georgia"/>
              <a:ea typeface="Georgia"/>
              <a:cs typeface="Georgia"/>
              <a:sym typeface="Georgia"/>
            </a:endParaRPr>
          </a:p>
          <a:p>
            <a:pPr marL="0" lvl="0" indent="0" algn="l" rtl="0">
              <a:lnSpc>
                <a:spcPct val="218181"/>
              </a:lnSpc>
              <a:spcBef>
                <a:spcPts val="3000"/>
              </a:spcBef>
              <a:spcAft>
                <a:spcPts val="0"/>
              </a:spcAft>
              <a:buClr>
                <a:schemeClr val="dk1"/>
              </a:buClr>
              <a:buSzPts val="1100"/>
              <a:buFont typeface="Arial"/>
              <a:buNone/>
            </a:pPr>
            <a:r>
              <a:rPr lang="en-GB" sz="1500">
                <a:solidFill>
                  <a:srgbClr val="242424"/>
                </a:solidFill>
                <a:highlight>
                  <a:srgbClr val="FFFFFF"/>
                </a:highlight>
                <a:latin typeface="Georgia"/>
                <a:ea typeface="Georgia"/>
                <a:cs typeface="Georgia"/>
                <a:sym typeface="Georgia"/>
              </a:rPr>
              <a:t>“Oh yes!” van Zanten emphatically replied. The 747 continued to accelerate, barreling directly toward the Pan Am jet still searching for the fourth exit.</a:t>
            </a:r>
            <a:endParaRPr sz="1500">
              <a:solidFill>
                <a:srgbClr val="242424"/>
              </a:solidFill>
              <a:highlight>
                <a:srgbClr val="FFFFFF"/>
              </a:highlight>
              <a:latin typeface="Georgia"/>
              <a:ea typeface="Georgia"/>
              <a:cs typeface="Georgia"/>
              <a:sym typeface="Georgia"/>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sz="1500">
              <a:solidFill>
                <a:srgbClr val="242424"/>
              </a:solidFill>
              <a:highlight>
                <a:srgbClr val="FFFFFF"/>
              </a:highlight>
              <a:latin typeface="Georgia"/>
              <a:ea typeface="Georgia"/>
              <a:cs typeface="Georgia"/>
              <a:sym typeface="Georgi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c3d51a84f5_0_1:notes"/>
          <p:cNvSpPr>
            <a:spLocks noGrp="1" noRot="1" noChangeAspect="1"/>
          </p:cNvSpPr>
          <p:nvPr>
            <p:ph type="sldImg" idx="2"/>
          </p:nvPr>
        </p:nvSpPr>
        <p:spPr>
          <a:xfrm>
            <a:off x="381311"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c3d51a84f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As leaders, what can we do?</a:t>
            </a:r>
            <a:endParaRPr/>
          </a:p>
          <a:p>
            <a:pPr marL="0" lvl="0" indent="0" algn="l" rtl="0">
              <a:spcBef>
                <a:spcPts val="0"/>
              </a:spcBef>
              <a:spcAft>
                <a:spcPts val="0"/>
              </a:spcAft>
              <a:buNone/>
            </a:pPr>
            <a:endParaRPr/>
          </a:p>
          <a:p>
            <a:pPr marL="0" lvl="0" indent="0" algn="l" rtl="0">
              <a:spcBef>
                <a:spcPts val="0"/>
              </a:spcBef>
              <a:spcAft>
                <a:spcPts val="0"/>
              </a:spcAft>
              <a:buNone/>
            </a:pPr>
            <a:r>
              <a:rPr lang="en-GB"/>
              <a:t>Speaking up has a cost, but it also has a reward - “is it safe, and is it worth it” is the calculation we all do, every time we speak up. We’re going to look at a very good example of a success of that in the workplace.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804bd7b867_0_141:notes"/>
          <p:cNvSpPr>
            <a:spLocks noGrp="1" noRot="1" noChangeAspect="1"/>
          </p:cNvSpPr>
          <p:nvPr>
            <p:ph type="sldImg" idx="2"/>
          </p:nvPr>
        </p:nvSpPr>
        <p:spPr>
          <a:xfrm>
            <a:off x="381311"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804bd7b867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bf3c0c6de3_0_23:notes"/>
          <p:cNvSpPr>
            <a:spLocks noGrp="1" noRot="1" noChangeAspect="1"/>
          </p:cNvSpPr>
          <p:nvPr>
            <p:ph type="sldImg" idx="2"/>
          </p:nvPr>
        </p:nvSpPr>
        <p:spPr>
          <a:xfrm>
            <a:off x="381311"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2bf3c0c6de3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As leaders, what can we do?</a:t>
            </a:r>
            <a:endParaRPr/>
          </a:p>
          <a:p>
            <a:pPr marL="0" lvl="0" indent="0" algn="l" rtl="0">
              <a:spcBef>
                <a:spcPts val="0"/>
              </a:spcBef>
              <a:spcAft>
                <a:spcPts val="0"/>
              </a:spcAft>
              <a:buNone/>
            </a:pPr>
            <a:endParaRPr/>
          </a:p>
          <a:p>
            <a:pPr marL="0" lvl="0" indent="0" algn="l" rtl="0">
              <a:spcBef>
                <a:spcPts val="0"/>
              </a:spcBef>
              <a:spcAft>
                <a:spcPts val="0"/>
              </a:spcAft>
              <a:buNone/>
            </a:pPr>
            <a:r>
              <a:rPr lang="en-GB"/>
              <a:t>Speaking up has a cost, but it also has a reward - “is it safe, and is it worth it” is the calculation we all do, every time we speak up. We’re going to look at a very good example of a success of that in the workplace.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804bd7b867_0_11:notes"/>
          <p:cNvSpPr>
            <a:spLocks noGrp="1" noRot="1" noChangeAspect="1"/>
          </p:cNvSpPr>
          <p:nvPr>
            <p:ph type="sldImg" idx="2"/>
          </p:nvPr>
        </p:nvSpPr>
        <p:spPr>
          <a:xfrm>
            <a:off x="381311"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804bd7b86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2475" tIns="92475" rIns="92475" bIns="92475" anchor="b" anchorCtr="0">
            <a:normAutofit/>
          </a:bodyPr>
          <a:lstStyle>
            <a:lvl1pPr lvl="0" algn="ctr">
              <a:spcBef>
                <a:spcPts val="0"/>
              </a:spcBef>
              <a:spcAft>
                <a:spcPts val="0"/>
              </a:spcAft>
              <a:buSzPts val="5300"/>
              <a:buNone/>
              <a:defRPr sz="5300"/>
            </a:lvl1pPr>
            <a:lvl2pPr lvl="1" algn="ctr">
              <a:spcBef>
                <a:spcPts val="0"/>
              </a:spcBef>
              <a:spcAft>
                <a:spcPts val="0"/>
              </a:spcAft>
              <a:buSzPts val="5300"/>
              <a:buNone/>
              <a:defRPr sz="5300"/>
            </a:lvl2pPr>
            <a:lvl3pPr lvl="2" algn="ctr">
              <a:spcBef>
                <a:spcPts val="0"/>
              </a:spcBef>
              <a:spcAft>
                <a:spcPts val="0"/>
              </a:spcAft>
              <a:buSzPts val="5300"/>
              <a:buNone/>
              <a:defRPr sz="5300"/>
            </a:lvl3pPr>
            <a:lvl4pPr lvl="3" algn="ctr">
              <a:spcBef>
                <a:spcPts val="0"/>
              </a:spcBef>
              <a:spcAft>
                <a:spcPts val="0"/>
              </a:spcAft>
              <a:buSzPts val="5300"/>
              <a:buNone/>
              <a:defRPr sz="5300"/>
            </a:lvl4pPr>
            <a:lvl5pPr lvl="4" algn="ctr">
              <a:spcBef>
                <a:spcPts val="0"/>
              </a:spcBef>
              <a:spcAft>
                <a:spcPts val="0"/>
              </a:spcAft>
              <a:buSzPts val="5300"/>
              <a:buNone/>
              <a:defRPr sz="5300"/>
            </a:lvl5pPr>
            <a:lvl6pPr lvl="5" algn="ctr">
              <a:spcBef>
                <a:spcPts val="0"/>
              </a:spcBef>
              <a:spcAft>
                <a:spcPts val="0"/>
              </a:spcAft>
              <a:buSzPts val="5300"/>
              <a:buNone/>
              <a:defRPr sz="5300"/>
            </a:lvl6pPr>
            <a:lvl7pPr lvl="6" algn="ctr">
              <a:spcBef>
                <a:spcPts val="0"/>
              </a:spcBef>
              <a:spcAft>
                <a:spcPts val="0"/>
              </a:spcAft>
              <a:buSzPts val="5300"/>
              <a:buNone/>
              <a:defRPr sz="5300"/>
            </a:lvl7pPr>
            <a:lvl8pPr lvl="7" algn="ctr">
              <a:spcBef>
                <a:spcPts val="0"/>
              </a:spcBef>
              <a:spcAft>
                <a:spcPts val="0"/>
              </a:spcAft>
              <a:buSzPts val="5300"/>
              <a:buNone/>
              <a:defRPr sz="5300"/>
            </a:lvl8pPr>
            <a:lvl9pPr lvl="8" algn="ctr">
              <a:spcBef>
                <a:spcPts val="0"/>
              </a:spcBef>
              <a:spcAft>
                <a:spcPts val="0"/>
              </a:spcAft>
              <a:buSzPts val="5300"/>
              <a:buNone/>
              <a:defRPr sz="53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2475" tIns="92475" rIns="92475" bIns="92475" anchor="t" anchorCtr="0">
            <a:normAutofit/>
          </a:bodyPr>
          <a:lstStyle>
            <a:lvl1pPr lvl="0" algn="ctr">
              <a:lnSpc>
                <a:spcPct val="100000"/>
              </a:lnSpc>
              <a:spcBef>
                <a:spcPts val="0"/>
              </a:spcBef>
              <a:spcAft>
                <a:spcPts val="0"/>
              </a:spcAft>
              <a:buSzPts val="2900"/>
              <a:buNone/>
              <a:defRPr sz="2900"/>
            </a:lvl1pPr>
            <a:lvl2pPr lvl="1" algn="ctr">
              <a:lnSpc>
                <a:spcPct val="100000"/>
              </a:lnSpc>
              <a:spcBef>
                <a:spcPts val="0"/>
              </a:spcBef>
              <a:spcAft>
                <a:spcPts val="0"/>
              </a:spcAft>
              <a:buSzPts val="2900"/>
              <a:buNone/>
              <a:defRPr sz="2900"/>
            </a:lvl2pPr>
            <a:lvl3pPr lvl="2" algn="ctr">
              <a:lnSpc>
                <a:spcPct val="100000"/>
              </a:lnSpc>
              <a:spcBef>
                <a:spcPts val="0"/>
              </a:spcBef>
              <a:spcAft>
                <a:spcPts val="0"/>
              </a:spcAft>
              <a:buSzPts val="2900"/>
              <a:buNone/>
              <a:defRPr sz="2900"/>
            </a:lvl3pPr>
            <a:lvl4pPr lvl="3" algn="ctr">
              <a:lnSpc>
                <a:spcPct val="100000"/>
              </a:lnSpc>
              <a:spcBef>
                <a:spcPts val="0"/>
              </a:spcBef>
              <a:spcAft>
                <a:spcPts val="0"/>
              </a:spcAft>
              <a:buSzPts val="2900"/>
              <a:buNone/>
              <a:defRPr sz="2900"/>
            </a:lvl4pPr>
            <a:lvl5pPr lvl="4" algn="ctr">
              <a:lnSpc>
                <a:spcPct val="100000"/>
              </a:lnSpc>
              <a:spcBef>
                <a:spcPts val="0"/>
              </a:spcBef>
              <a:spcAft>
                <a:spcPts val="0"/>
              </a:spcAft>
              <a:buSzPts val="2900"/>
              <a:buNone/>
              <a:defRPr sz="2900"/>
            </a:lvl5pPr>
            <a:lvl6pPr lvl="5" algn="ctr">
              <a:lnSpc>
                <a:spcPct val="100000"/>
              </a:lnSpc>
              <a:spcBef>
                <a:spcPts val="0"/>
              </a:spcBef>
              <a:spcAft>
                <a:spcPts val="0"/>
              </a:spcAft>
              <a:buSzPts val="2900"/>
              <a:buNone/>
              <a:defRPr sz="2900"/>
            </a:lvl6pPr>
            <a:lvl7pPr lvl="6" algn="ctr">
              <a:lnSpc>
                <a:spcPct val="100000"/>
              </a:lnSpc>
              <a:spcBef>
                <a:spcPts val="0"/>
              </a:spcBef>
              <a:spcAft>
                <a:spcPts val="0"/>
              </a:spcAft>
              <a:buSzPts val="2900"/>
              <a:buNone/>
              <a:defRPr sz="2900"/>
            </a:lvl7pPr>
            <a:lvl8pPr lvl="7" algn="ctr">
              <a:lnSpc>
                <a:spcPct val="100000"/>
              </a:lnSpc>
              <a:spcBef>
                <a:spcPts val="0"/>
              </a:spcBef>
              <a:spcAft>
                <a:spcPts val="0"/>
              </a:spcAft>
              <a:buSzPts val="2900"/>
              <a:buNone/>
              <a:defRPr sz="2900"/>
            </a:lvl8pPr>
            <a:lvl9pPr lvl="8" algn="ctr">
              <a:lnSpc>
                <a:spcPct val="100000"/>
              </a:lnSpc>
              <a:spcBef>
                <a:spcPts val="0"/>
              </a:spcBef>
              <a:spcAft>
                <a:spcPts val="0"/>
              </a:spcAft>
              <a:buSzPts val="2900"/>
              <a:buNone/>
              <a:defRPr sz="29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2475" tIns="92475" rIns="92475" bIns="924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3" name="Google Shape;13;p2"/>
          <p:cNvSpPr txBox="1"/>
          <p:nvPr/>
        </p:nvSpPr>
        <p:spPr>
          <a:xfrm>
            <a:off x="50875" y="4690700"/>
            <a:ext cx="3000000" cy="400200"/>
          </a:xfrm>
          <a:prstGeom prst="rect">
            <a:avLst/>
          </a:prstGeom>
          <a:noFill/>
          <a:ln>
            <a:noFill/>
          </a:ln>
        </p:spPr>
        <p:txBody>
          <a:bodyPr spcFirstLastPara="1" wrap="square" lIns="91425" tIns="91425" rIns="91425" bIns="91425" anchor="t" anchorCtr="0">
            <a:spAutoFit/>
          </a:bodyPr>
          <a:lstStyle/>
          <a:p>
            <a:pPr marL="0" marR="368300" lvl="0" indent="0" algn="l" rtl="0">
              <a:lnSpc>
                <a:spcPct val="200000"/>
              </a:lnSpc>
              <a:spcBef>
                <a:spcPts val="1200"/>
              </a:spcBef>
              <a:spcAft>
                <a:spcPts val="0"/>
              </a:spcAft>
              <a:buNone/>
            </a:pPr>
            <a:r>
              <a:rPr lang="en-GB" b="1">
                <a:solidFill>
                  <a:schemeClr val="lt1"/>
                </a:solidFill>
                <a:latin typeface="Jost"/>
                <a:ea typeface="Jost"/>
                <a:cs typeface="Jost"/>
                <a:sym typeface="Jost"/>
              </a:rPr>
              <a:t>psychsafety.com</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7"/>
        <p:cNvGrpSpPr/>
        <p:nvPr/>
      </p:nvGrpSpPr>
      <p:grpSpPr>
        <a:xfrm>
          <a:off x="0" y="0"/>
          <a:ext cx="0" cy="0"/>
          <a:chOff x="0" y="0"/>
          <a:chExt cx="0" cy="0"/>
        </a:xfrm>
      </p:grpSpPr>
      <p:sp>
        <p:nvSpPr>
          <p:cNvPr id="48" name="Google Shape;48;p11"/>
          <p:cNvSpPr txBox="1">
            <a:spLocks noGrp="1"/>
          </p:cNvSpPr>
          <p:nvPr>
            <p:ph type="title" hasCustomPrompt="1"/>
          </p:nvPr>
        </p:nvSpPr>
        <p:spPr>
          <a:xfrm>
            <a:off x="311700" y="1106125"/>
            <a:ext cx="8520600" cy="1963500"/>
          </a:xfrm>
          <a:prstGeom prst="rect">
            <a:avLst/>
          </a:prstGeom>
        </p:spPr>
        <p:txBody>
          <a:bodyPr spcFirstLastPara="1" wrap="square" lIns="92475" tIns="92475" rIns="92475" bIns="92475" anchor="b" anchorCtr="0">
            <a:normAutofit/>
          </a:bodyPr>
          <a:lstStyle>
            <a:lvl1pPr lvl="0" algn="ctr">
              <a:spcBef>
                <a:spcPts val="0"/>
              </a:spcBef>
              <a:spcAft>
                <a:spcPts val="0"/>
              </a:spcAft>
              <a:buSzPts val="12100"/>
              <a:buNone/>
              <a:defRPr sz="12100"/>
            </a:lvl1pPr>
            <a:lvl2pPr lvl="1" algn="ctr">
              <a:spcBef>
                <a:spcPts val="0"/>
              </a:spcBef>
              <a:spcAft>
                <a:spcPts val="0"/>
              </a:spcAft>
              <a:buSzPts val="12100"/>
              <a:buNone/>
              <a:defRPr sz="12100"/>
            </a:lvl2pPr>
            <a:lvl3pPr lvl="2" algn="ctr">
              <a:spcBef>
                <a:spcPts val="0"/>
              </a:spcBef>
              <a:spcAft>
                <a:spcPts val="0"/>
              </a:spcAft>
              <a:buSzPts val="12100"/>
              <a:buNone/>
              <a:defRPr sz="12100"/>
            </a:lvl3pPr>
            <a:lvl4pPr lvl="3" algn="ctr">
              <a:spcBef>
                <a:spcPts val="0"/>
              </a:spcBef>
              <a:spcAft>
                <a:spcPts val="0"/>
              </a:spcAft>
              <a:buSzPts val="12100"/>
              <a:buNone/>
              <a:defRPr sz="12100"/>
            </a:lvl4pPr>
            <a:lvl5pPr lvl="4" algn="ctr">
              <a:spcBef>
                <a:spcPts val="0"/>
              </a:spcBef>
              <a:spcAft>
                <a:spcPts val="0"/>
              </a:spcAft>
              <a:buSzPts val="12100"/>
              <a:buNone/>
              <a:defRPr sz="12100"/>
            </a:lvl5pPr>
            <a:lvl6pPr lvl="5" algn="ctr">
              <a:spcBef>
                <a:spcPts val="0"/>
              </a:spcBef>
              <a:spcAft>
                <a:spcPts val="0"/>
              </a:spcAft>
              <a:buSzPts val="12100"/>
              <a:buNone/>
              <a:defRPr sz="12100"/>
            </a:lvl6pPr>
            <a:lvl7pPr lvl="6" algn="ctr">
              <a:spcBef>
                <a:spcPts val="0"/>
              </a:spcBef>
              <a:spcAft>
                <a:spcPts val="0"/>
              </a:spcAft>
              <a:buSzPts val="12100"/>
              <a:buNone/>
              <a:defRPr sz="12100"/>
            </a:lvl7pPr>
            <a:lvl8pPr lvl="7" algn="ctr">
              <a:spcBef>
                <a:spcPts val="0"/>
              </a:spcBef>
              <a:spcAft>
                <a:spcPts val="0"/>
              </a:spcAft>
              <a:buSzPts val="12100"/>
              <a:buNone/>
              <a:defRPr sz="12100"/>
            </a:lvl8pPr>
            <a:lvl9pPr lvl="8" algn="ctr">
              <a:spcBef>
                <a:spcPts val="0"/>
              </a:spcBef>
              <a:spcAft>
                <a:spcPts val="0"/>
              </a:spcAft>
              <a:buSzPts val="12100"/>
              <a:buNone/>
              <a:defRPr sz="12100"/>
            </a:lvl9pPr>
          </a:lstStyle>
          <a:p>
            <a:r>
              <a:t>xx%</a:t>
            </a:r>
          </a:p>
        </p:txBody>
      </p:sp>
      <p:sp>
        <p:nvSpPr>
          <p:cNvPr id="49" name="Google Shape;49;p11"/>
          <p:cNvSpPr txBox="1">
            <a:spLocks noGrp="1"/>
          </p:cNvSpPr>
          <p:nvPr>
            <p:ph type="body" idx="1"/>
          </p:nvPr>
        </p:nvSpPr>
        <p:spPr>
          <a:xfrm>
            <a:off x="311700" y="3152225"/>
            <a:ext cx="8520600" cy="1300800"/>
          </a:xfrm>
          <a:prstGeom prst="rect">
            <a:avLst/>
          </a:prstGeom>
        </p:spPr>
        <p:txBody>
          <a:bodyPr spcFirstLastPara="1" wrap="square" lIns="92475" tIns="92475" rIns="92475" bIns="9247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0" name="Google Shape;50;p11"/>
          <p:cNvSpPr txBox="1">
            <a:spLocks noGrp="1"/>
          </p:cNvSpPr>
          <p:nvPr>
            <p:ph type="sldNum" idx="12"/>
          </p:nvPr>
        </p:nvSpPr>
        <p:spPr>
          <a:xfrm>
            <a:off x="8472458" y="4663217"/>
            <a:ext cx="548700" cy="393600"/>
          </a:xfrm>
          <a:prstGeom prst="rect">
            <a:avLst/>
          </a:prstGeom>
        </p:spPr>
        <p:txBody>
          <a:bodyPr spcFirstLastPara="1" wrap="square" lIns="92475" tIns="92475" rIns="92475" bIns="924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12"/>
          <p:cNvSpPr txBox="1">
            <a:spLocks noGrp="1"/>
          </p:cNvSpPr>
          <p:nvPr>
            <p:ph type="sldNum" idx="12"/>
          </p:nvPr>
        </p:nvSpPr>
        <p:spPr>
          <a:xfrm>
            <a:off x="8472458" y="4663217"/>
            <a:ext cx="548700" cy="393600"/>
          </a:xfrm>
          <a:prstGeom prst="rect">
            <a:avLst/>
          </a:prstGeom>
        </p:spPr>
        <p:txBody>
          <a:bodyPr spcFirstLastPara="1" wrap="square" lIns="92475" tIns="92475" rIns="92475" bIns="924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nterior white 2">
  <p:cSld name="CUSTOM_4_3">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1314450" y="709500"/>
            <a:ext cx="6515100" cy="725700"/>
          </a:xfrm>
          <a:prstGeom prst="rect">
            <a:avLst/>
          </a:prstGeom>
        </p:spPr>
        <p:txBody>
          <a:bodyPr spcFirstLastPara="1" wrap="square" lIns="92475" tIns="92475" rIns="92475" bIns="92475" anchor="t" anchorCtr="0">
            <a:normAutofit/>
          </a:bodyPr>
          <a:lstStyle>
            <a:lvl1pPr lvl="0" algn="ctr" rtl="0">
              <a:lnSpc>
                <a:spcPct val="130000"/>
              </a:lnSpc>
              <a:spcBef>
                <a:spcPts val="0"/>
              </a:spcBef>
              <a:spcAft>
                <a:spcPts val="0"/>
              </a:spcAft>
              <a:buNone/>
              <a:defRPr sz="2100">
                <a:solidFill>
                  <a:srgbClr val="000000"/>
                </a:solidFill>
              </a:defRPr>
            </a:lvl1pPr>
            <a:lvl2pPr lvl="1" algn="ctr" rtl="0">
              <a:lnSpc>
                <a:spcPct val="130000"/>
              </a:lnSpc>
              <a:spcBef>
                <a:spcPts val="0"/>
              </a:spcBef>
              <a:spcAft>
                <a:spcPts val="0"/>
              </a:spcAft>
              <a:buNone/>
              <a:defRPr sz="2100">
                <a:solidFill>
                  <a:srgbClr val="000000"/>
                </a:solidFill>
              </a:defRPr>
            </a:lvl2pPr>
            <a:lvl3pPr lvl="2" algn="ctr" rtl="0">
              <a:lnSpc>
                <a:spcPct val="130000"/>
              </a:lnSpc>
              <a:spcBef>
                <a:spcPts val="0"/>
              </a:spcBef>
              <a:spcAft>
                <a:spcPts val="0"/>
              </a:spcAft>
              <a:buNone/>
              <a:defRPr sz="2100">
                <a:solidFill>
                  <a:srgbClr val="000000"/>
                </a:solidFill>
              </a:defRPr>
            </a:lvl3pPr>
            <a:lvl4pPr lvl="3" algn="ctr" rtl="0">
              <a:lnSpc>
                <a:spcPct val="130000"/>
              </a:lnSpc>
              <a:spcBef>
                <a:spcPts val="0"/>
              </a:spcBef>
              <a:spcAft>
                <a:spcPts val="0"/>
              </a:spcAft>
              <a:buNone/>
              <a:defRPr sz="2100">
                <a:solidFill>
                  <a:srgbClr val="000000"/>
                </a:solidFill>
              </a:defRPr>
            </a:lvl4pPr>
            <a:lvl5pPr lvl="4" algn="ctr" rtl="0">
              <a:lnSpc>
                <a:spcPct val="130000"/>
              </a:lnSpc>
              <a:spcBef>
                <a:spcPts val="0"/>
              </a:spcBef>
              <a:spcAft>
                <a:spcPts val="0"/>
              </a:spcAft>
              <a:buNone/>
              <a:defRPr sz="2100">
                <a:solidFill>
                  <a:srgbClr val="000000"/>
                </a:solidFill>
              </a:defRPr>
            </a:lvl5pPr>
            <a:lvl6pPr lvl="5" algn="ctr" rtl="0">
              <a:lnSpc>
                <a:spcPct val="130000"/>
              </a:lnSpc>
              <a:spcBef>
                <a:spcPts val="0"/>
              </a:spcBef>
              <a:spcAft>
                <a:spcPts val="0"/>
              </a:spcAft>
              <a:buNone/>
              <a:defRPr sz="2100">
                <a:solidFill>
                  <a:srgbClr val="000000"/>
                </a:solidFill>
              </a:defRPr>
            </a:lvl6pPr>
            <a:lvl7pPr lvl="6" algn="ctr" rtl="0">
              <a:lnSpc>
                <a:spcPct val="130000"/>
              </a:lnSpc>
              <a:spcBef>
                <a:spcPts val="0"/>
              </a:spcBef>
              <a:spcAft>
                <a:spcPts val="0"/>
              </a:spcAft>
              <a:buNone/>
              <a:defRPr sz="2100">
                <a:solidFill>
                  <a:srgbClr val="000000"/>
                </a:solidFill>
              </a:defRPr>
            </a:lvl7pPr>
            <a:lvl8pPr lvl="7" algn="ctr" rtl="0">
              <a:lnSpc>
                <a:spcPct val="130000"/>
              </a:lnSpc>
              <a:spcBef>
                <a:spcPts val="0"/>
              </a:spcBef>
              <a:spcAft>
                <a:spcPts val="0"/>
              </a:spcAft>
              <a:buNone/>
              <a:defRPr sz="2100">
                <a:solidFill>
                  <a:srgbClr val="000000"/>
                </a:solidFill>
              </a:defRPr>
            </a:lvl8pPr>
            <a:lvl9pPr lvl="8" algn="ctr" rtl="0">
              <a:lnSpc>
                <a:spcPct val="130000"/>
              </a:lnSpc>
              <a:spcBef>
                <a:spcPts val="0"/>
              </a:spcBef>
              <a:spcAft>
                <a:spcPts val="0"/>
              </a:spcAft>
              <a:buNone/>
              <a:defRPr sz="2100">
                <a:solidFill>
                  <a:srgbClr val="000000"/>
                </a:solidFill>
              </a:defRPr>
            </a:lvl9pPr>
          </a:lstStyle>
          <a:p>
            <a:endParaRPr/>
          </a:p>
        </p:txBody>
      </p:sp>
      <p:cxnSp>
        <p:nvCxnSpPr>
          <p:cNvPr id="55" name="Google Shape;55;p13"/>
          <p:cNvCxnSpPr/>
          <p:nvPr/>
        </p:nvCxnSpPr>
        <p:spPr>
          <a:xfrm rot="10800000">
            <a:off x="335831" y="150"/>
            <a:ext cx="0" cy="664800"/>
          </a:xfrm>
          <a:prstGeom prst="straightConnector1">
            <a:avLst/>
          </a:prstGeom>
          <a:noFill/>
          <a:ln w="9525" cap="flat" cmpd="sng">
            <a:solidFill>
              <a:srgbClr val="EE0000"/>
            </a:solidFill>
            <a:prstDash val="solid"/>
            <a:round/>
            <a:headEnd type="none" w="med" len="med"/>
            <a:tailEnd type="none" w="med" len="med"/>
          </a:ln>
        </p:spPr>
      </p:cxnSp>
      <p:sp>
        <p:nvSpPr>
          <p:cNvPr id="56" name="Google Shape;56;p13"/>
          <p:cNvSpPr txBox="1">
            <a:spLocks noGrp="1"/>
          </p:cNvSpPr>
          <p:nvPr>
            <p:ph type="subTitle" idx="1"/>
          </p:nvPr>
        </p:nvSpPr>
        <p:spPr>
          <a:xfrm>
            <a:off x="335831" y="41580"/>
            <a:ext cx="3861600" cy="612300"/>
          </a:xfrm>
          <a:prstGeom prst="rect">
            <a:avLst/>
          </a:prstGeom>
        </p:spPr>
        <p:txBody>
          <a:bodyPr spcFirstLastPara="1" wrap="square" lIns="349775" tIns="72850" rIns="72850" bIns="72850" anchor="ctr" anchorCtr="0">
            <a:normAutofit/>
          </a:bodyPr>
          <a:lstStyle>
            <a:lvl1pPr lvl="0" rtl="0">
              <a:lnSpc>
                <a:spcPct val="100000"/>
              </a:lnSpc>
              <a:spcBef>
                <a:spcPts val="0"/>
              </a:spcBef>
              <a:spcAft>
                <a:spcPts val="0"/>
              </a:spcAft>
              <a:buClr>
                <a:srgbClr val="EE0000"/>
              </a:buClr>
              <a:buSzPts val="700"/>
              <a:buFont typeface="Overpass SemiBold"/>
              <a:buNone/>
              <a:defRPr sz="700">
                <a:solidFill>
                  <a:srgbClr val="EE0000"/>
                </a:solidFill>
                <a:latin typeface="Overpass SemiBold"/>
                <a:ea typeface="Overpass SemiBold"/>
                <a:cs typeface="Overpass SemiBold"/>
                <a:sym typeface="Overpass SemiBold"/>
              </a:defRPr>
            </a:lvl1pPr>
            <a:lvl2pPr lvl="1" rtl="0">
              <a:lnSpc>
                <a:spcPct val="100000"/>
              </a:lnSpc>
              <a:spcBef>
                <a:spcPts val="0"/>
              </a:spcBef>
              <a:spcAft>
                <a:spcPts val="0"/>
              </a:spcAft>
              <a:buClr>
                <a:srgbClr val="EE0000"/>
              </a:buClr>
              <a:buSzPts val="700"/>
              <a:buFont typeface="Overpass SemiBold"/>
              <a:buNone/>
              <a:defRPr sz="700">
                <a:solidFill>
                  <a:srgbClr val="EE0000"/>
                </a:solidFill>
                <a:latin typeface="Overpass SemiBold"/>
                <a:ea typeface="Overpass SemiBold"/>
                <a:cs typeface="Overpass SemiBold"/>
                <a:sym typeface="Overpass SemiBold"/>
              </a:defRPr>
            </a:lvl2pPr>
            <a:lvl3pPr lvl="2" rtl="0">
              <a:lnSpc>
                <a:spcPct val="100000"/>
              </a:lnSpc>
              <a:spcBef>
                <a:spcPts val="0"/>
              </a:spcBef>
              <a:spcAft>
                <a:spcPts val="0"/>
              </a:spcAft>
              <a:buClr>
                <a:srgbClr val="EE0000"/>
              </a:buClr>
              <a:buSzPts val="700"/>
              <a:buFont typeface="Overpass SemiBold"/>
              <a:buNone/>
              <a:defRPr sz="700">
                <a:solidFill>
                  <a:srgbClr val="EE0000"/>
                </a:solidFill>
                <a:latin typeface="Overpass SemiBold"/>
                <a:ea typeface="Overpass SemiBold"/>
                <a:cs typeface="Overpass SemiBold"/>
                <a:sym typeface="Overpass SemiBold"/>
              </a:defRPr>
            </a:lvl3pPr>
            <a:lvl4pPr lvl="3" rtl="0">
              <a:lnSpc>
                <a:spcPct val="100000"/>
              </a:lnSpc>
              <a:spcBef>
                <a:spcPts val="0"/>
              </a:spcBef>
              <a:spcAft>
                <a:spcPts val="0"/>
              </a:spcAft>
              <a:buClr>
                <a:srgbClr val="EE0000"/>
              </a:buClr>
              <a:buSzPts val="700"/>
              <a:buFont typeface="Overpass SemiBold"/>
              <a:buNone/>
              <a:defRPr sz="700">
                <a:solidFill>
                  <a:srgbClr val="EE0000"/>
                </a:solidFill>
                <a:latin typeface="Overpass SemiBold"/>
                <a:ea typeface="Overpass SemiBold"/>
                <a:cs typeface="Overpass SemiBold"/>
                <a:sym typeface="Overpass SemiBold"/>
              </a:defRPr>
            </a:lvl4pPr>
            <a:lvl5pPr lvl="4" rtl="0">
              <a:lnSpc>
                <a:spcPct val="100000"/>
              </a:lnSpc>
              <a:spcBef>
                <a:spcPts val="0"/>
              </a:spcBef>
              <a:spcAft>
                <a:spcPts val="0"/>
              </a:spcAft>
              <a:buClr>
                <a:srgbClr val="EE0000"/>
              </a:buClr>
              <a:buSzPts val="700"/>
              <a:buFont typeface="Overpass SemiBold"/>
              <a:buNone/>
              <a:defRPr sz="700">
                <a:solidFill>
                  <a:srgbClr val="EE0000"/>
                </a:solidFill>
                <a:latin typeface="Overpass SemiBold"/>
                <a:ea typeface="Overpass SemiBold"/>
                <a:cs typeface="Overpass SemiBold"/>
                <a:sym typeface="Overpass SemiBold"/>
              </a:defRPr>
            </a:lvl5pPr>
            <a:lvl6pPr lvl="5" rtl="0">
              <a:lnSpc>
                <a:spcPct val="100000"/>
              </a:lnSpc>
              <a:spcBef>
                <a:spcPts val="0"/>
              </a:spcBef>
              <a:spcAft>
                <a:spcPts val="0"/>
              </a:spcAft>
              <a:buClr>
                <a:srgbClr val="EE0000"/>
              </a:buClr>
              <a:buSzPts val="700"/>
              <a:buFont typeface="Overpass SemiBold"/>
              <a:buNone/>
              <a:defRPr sz="700">
                <a:solidFill>
                  <a:srgbClr val="EE0000"/>
                </a:solidFill>
                <a:latin typeface="Overpass SemiBold"/>
                <a:ea typeface="Overpass SemiBold"/>
                <a:cs typeface="Overpass SemiBold"/>
                <a:sym typeface="Overpass SemiBold"/>
              </a:defRPr>
            </a:lvl6pPr>
            <a:lvl7pPr lvl="6" rtl="0">
              <a:lnSpc>
                <a:spcPct val="100000"/>
              </a:lnSpc>
              <a:spcBef>
                <a:spcPts val="0"/>
              </a:spcBef>
              <a:spcAft>
                <a:spcPts val="0"/>
              </a:spcAft>
              <a:buClr>
                <a:srgbClr val="EE0000"/>
              </a:buClr>
              <a:buSzPts val="700"/>
              <a:buFont typeface="Overpass SemiBold"/>
              <a:buNone/>
              <a:defRPr sz="700">
                <a:solidFill>
                  <a:srgbClr val="EE0000"/>
                </a:solidFill>
                <a:latin typeface="Overpass SemiBold"/>
                <a:ea typeface="Overpass SemiBold"/>
                <a:cs typeface="Overpass SemiBold"/>
                <a:sym typeface="Overpass SemiBold"/>
              </a:defRPr>
            </a:lvl7pPr>
            <a:lvl8pPr lvl="7" rtl="0">
              <a:lnSpc>
                <a:spcPct val="100000"/>
              </a:lnSpc>
              <a:spcBef>
                <a:spcPts val="0"/>
              </a:spcBef>
              <a:spcAft>
                <a:spcPts val="0"/>
              </a:spcAft>
              <a:buClr>
                <a:srgbClr val="EE0000"/>
              </a:buClr>
              <a:buSzPts val="700"/>
              <a:buFont typeface="Overpass SemiBold"/>
              <a:buNone/>
              <a:defRPr sz="700">
                <a:solidFill>
                  <a:srgbClr val="EE0000"/>
                </a:solidFill>
                <a:latin typeface="Overpass SemiBold"/>
                <a:ea typeface="Overpass SemiBold"/>
                <a:cs typeface="Overpass SemiBold"/>
                <a:sym typeface="Overpass SemiBold"/>
              </a:defRPr>
            </a:lvl8pPr>
            <a:lvl9pPr lvl="8" rtl="0">
              <a:lnSpc>
                <a:spcPct val="100000"/>
              </a:lnSpc>
              <a:spcBef>
                <a:spcPts val="0"/>
              </a:spcBef>
              <a:spcAft>
                <a:spcPts val="0"/>
              </a:spcAft>
              <a:buClr>
                <a:srgbClr val="EE0000"/>
              </a:buClr>
              <a:buSzPts val="700"/>
              <a:buFont typeface="Overpass SemiBold"/>
              <a:buNone/>
              <a:defRPr sz="700">
                <a:solidFill>
                  <a:srgbClr val="EE0000"/>
                </a:solidFill>
                <a:latin typeface="Overpass SemiBold"/>
                <a:ea typeface="Overpass SemiBold"/>
                <a:cs typeface="Overpass SemiBold"/>
                <a:sym typeface="Overpass SemiBold"/>
              </a:defRPr>
            </a:lvl9pPr>
          </a:lstStyle>
          <a:p>
            <a:endParaRPr/>
          </a:p>
        </p:txBody>
      </p:sp>
      <p:cxnSp>
        <p:nvCxnSpPr>
          <p:cNvPr id="57" name="Google Shape;57;p13"/>
          <p:cNvCxnSpPr/>
          <p:nvPr/>
        </p:nvCxnSpPr>
        <p:spPr>
          <a:xfrm rot="10800000">
            <a:off x="335825" y="4800900"/>
            <a:ext cx="0" cy="342600"/>
          </a:xfrm>
          <a:prstGeom prst="straightConnector1">
            <a:avLst/>
          </a:prstGeom>
          <a:noFill/>
          <a:ln w="9525" cap="flat" cmpd="sng">
            <a:solidFill>
              <a:srgbClr val="EE0000"/>
            </a:solidFill>
            <a:prstDash val="solid"/>
            <a:round/>
            <a:headEnd type="none" w="med" len="med"/>
            <a:tailEnd type="none" w="med" len="med"/>
          </a:ln>
        </p:spPr>
      </p:cxnSp>
      <p:sp>
        <p:nvSpPr>
          <p:cNvPr id="58" name="Google Shape;58;p13"/>
          <p:cNvSpPr txBox="1">
            <a:spLocks noGrp="1"/>
          </p:cNvSpPr>
          <p:nvPr>
            <p:ph type="sldNum" idx="12"/>
          </p:nvPr>
        </p:nvSpPr>
        <p:spPr>
          <a:xfrm>
            <a:off x="61481" y="4627167"/>
            <a:ext cx="548700" cy="107700"/>
          </a:xfrm>
          <a:prstGeom prst="rect">
            <a:avLst/>
          </a:prstGeom>
        </p:spPr>
        <p:txBody>
          <a:bodyPr spcFirstLastPara="1" wrap="square" lIns="0" tIns="0" rIns="0" bIns="0" anchor="b" anchorCtr="0">
            <a:normAutofit/>
          </a:bodyPr>
          <a:lstStyle>
            <a:lvl1pPr lvl="0" algn="ctr" rtl="0">
              <a:buNone/>
              <a:defRPr sz="600">
                <a:latin typeface="Red Hat Text Medium"/>
                <a:ea typeface="Red Hat Text Medium"/>
                <a:cs typeface="Red Hat Text Medium"/>
                <a:sym typeface="Red Hat Text Medium"/>
              </a:defRPr>
            </a:lvl1pPr>
            <a:lvl2pPr lvl="1" algn="ctr" rtl="0">
              <a:buNone/>
              <a:defRPr sz="600">
                <a:latin typeface="Red Hat Text Medium"/>
                <a:ea typeface="Red Hat Text Medium"/>
                <a:cs typeface="Red Hat Text Medium"/>
                <a:sym typeface="Red Hat Text Medium"/>
              </a:defRPr>
            </a:lvl2pPr>
            <a:lvl3pPr lvl="2" algn="ctr" rtl="0">
              <a:buNone/>
              <a:defRPr sz="600">
                <a:latin typeface="Red Hat Text Medium"/>
                <a:ea typeface="Red Hat Text Medium"/>
                <a:cs typeface="Red Hat Text Medium"/>
                <a:sym typeface="Red Hat Text Medium"/>
              </a:defRPr>
            </a:lvl3pPr>
            <a:lvl4pPr lvl="3" algn="ctr" rtl="0">
              <a:buNone/>
              <a:defRPr sz="600">
                <a:latin typeface="Red Hat Text Medium"/>
                <a:ea typeface="Red Hat Text Medium"/>
                <a:cs typeface="Red Hat Text Medium"/>
                <a:sym typeface="Red Hat Text Medium"/>
              </a:defRPr>
            </a:lvl4pPr>
            <a:lvl5pPr lvl="4" algn="ctr" rtl="0">
              <a:buNone/>
              <a:defRPr sz="600">
                <a:latin typeface="Red Hat Text Medium"/>
                <a:ea typeface="Red Hat Text Medium"/>
                <a:cs typeface="Red Hat Text Medium"/>
                <a:sym typeface="Red Hat Text Medium"/>
              </a:defRPr>
            </a:lvl5pPr>
            <a:lvl6pPr lvl="5" algn="ctr" rtl="0">
              <a:buNone/>
              <a:defRPr sz="600">
                <a:latin typeface="Red Hat Text Medium"/>
                <a:ea typeface="Red Hat Text Medium"/>
                <a:cs typeface="Red Hat Text Medium"/>
                <a:sym typeface="Red Hat Text Medium"/>
              </a:defRPr>
            </a:lvl6pPr>
            <a:lvl7pPr lvl="6" algn="ctr" rtl="0">
              <a:buNone/>
              <a:defRPr sz="600">
                <a:latin typeface="Red Hat Text Medium"/>
                <a:ea typeface="Red Hat Text Medium"/>
                <a:cs typeface="Red Hat Text Medium"/>
                <a:sym typeface="Red Hat Text Medium"/>
              </a:defRPr>
            </a:lvl7pPr>
            <a:lvl8pPr lvl="7" algn="ctr" rtl="0">
              <a:buNone/>
              <a:defRPr sz="600">
                <a:latin typeface="Red Hat Text Medium"/>
                <a:ea typeface="Red Hat Text Medium"/>
                <a:cs typeface="Red Hat Text Medium"/>
                <a:sym typeface="Red Hat Text Medium"/>
              </a:defRPr>
            </a:lvl8pPr>
            <a:lvl9pPr lvl="8" algn="ctr" rtl="0">
              <a:buNone/>
              <a:defRPr sz="600">
                <a:latin typeface="Red Hat Text Medium"/>
                <a:ea typeface="Red Hat Text Medium"/>
                <a:cs typeface="Red Hat Text Medium"/>
                <a:sym typeface="Red Hat Text Medium"/>
              </a:defRPr>
            </a:lvl9pPr>
          </a:lstStyle>
          <a:p>
            <a:pPr marL="0" lvl="0" indent="0" algn="ctr" rtl="0">
              <a:spcBef>
                <a:spcPts val="0"/>
              </a:spcBef>
              <a:spcAft>
                <a:spcPts val="0"/>
              </a:spcAft>
              <a:buNone/>
            </a:pPr>
            <a:fld id="{00000000-1234-1234-1234-123412341234}" type="slidenum">
              <a:rPr lang="en-GB"/>
              <a:t>‹#›</a:t>
            </a:fld>
            <a:endParaRPr/>
          </a:p>
        </p:txBody>
      </p:sp>
      <p:sp>
        <p:nvSpPr>
          <p:cNvPr id="59" name="Google Shape;59;p13"/>
          <p:cNvSpPr txBox="1">
            <a:spLocks noGrp="1"/>
          </p:cNvSpPr>
          <p:nvPr>
            <p:ph type="subTitle" idx="2"/>
          </p:nvPr>
        </p:nvSpPr>
        <p:spPr>
          <a:xfrm>
            <a:off x="663788" y="4627163"/>
            <a:ext cx="6887100" cy="419700"/>
          </a:xfrm>
          <a:prstGeom prst="rect">
            <a:avLst/>
          </a:prstGeom>
        </p:spPr>
        <p:txBody>
          <a:bodyPr spcFirstLastPara="1" wrap="square" lIns="92475" tIns="92475" rIns="92475" bIns="92475" anchor="b" anchorCtr="0">
            <a:normAutofit/>
          </a:bodyPr>
          <a:lstStyle>
            <a:lvl1pPr lvl="0" rtl="0">
              <a:lnSpc>
                <a:spcPct val="142000"/>
              </a:lnSpc>
              <a:spcBef>
                <a:spcPts val="0"/>
              </a:spcBef>
              <a:spcAft>
                <a:spcPts val="0"/>
              </a:spcAft>
              <a:buNone/>
              <a:defRPr sz="500">
                <a:solidFill>
                  <a:srgbClr val="4D4D4F"/>
                </a:solidFill>
              </a:defRPr>
            </a:lvl1pPr>
            <a:lvl2pPr lvl="1" rtl="0">
              <a:lnSpc>
                <a:spcPct val="142000"/>
              </a:lnSpc>
              <a:spcBef>
                <a:spcPts val="0"/>
              </a:spcBef>
              <a:spcAft>
                <a:spcPts val="0"/>
              </a:spcAft>
              <a:buNone/>
              <a:defRPr sz="500">
                <a:solidFill>
                  <a:srgbClr val="4D4D4F"/>
                </a:solidFill>
              </a:defRPr>
            </a:lvl2pPr>
            <a:lvl3pPr lvl="2" rtl="0">
              <a:lnSpc>
                <a:spcPct val="142000"/>
              </a:lnSpc>
              <a:spcBef>
                <a:spcPts val="0"/>
              </a:spcBef>
              <a:spcAft>
                <a:spcPts val="0"/>
              </a:spcAft>
              <a:buNone/>
              <a:defRPr sz="500">
                <a:solidFill>
                  <a:srgbClr val="4D4D4F"/>
                </a:solidFill>
              </a:defRPr>
            </a:lvl3pPr>
            <a:lvl4pPr lvl="3" rtl="0">
              <a:lnSpc>
                <a:spcPct val="142000"/>
              </a:lnSpc>
              <a:spcBef>
                <a:spcPts val="0"/>
              </a:spcBef>
              <a:spcAft>
                <a:spcPts val="0"/>
              </a:spcAft>
              <a:buNone/>
              <a:defRPr sz="500">
                <a:solidFill>
                  <a:srgbClr val="4D4D4F"/>
                </a:solidFill>
              </a:defRPr>
            </a:lvl4pPr>
            <a:lvl5pPr lvl="4" rtl="0">
              <a:lnSpc>
                <a:spcPct val="142000"/>
              </a:lnSpc>
              <a:spcBef>
                <a:spcPts val="0"/>
              </a:spcBef>
              <a:spcAft>
                <a:spcPts val="0"/>
              </a:spcAft>
              <a:buNone/>
              <a:defRPr sz="500">
                <a:solidFill>
                  <a:srgbClr val="4D4D4F"/>
                </a:solidFill>
              </a:defRPr>
            </a:lvl5pPr>
            <a:lvl6pPr lvl="5" rtl="0">
              <a:lnSpc>
                <a:spcPct val="142000"/>
              </a:lnSpc>
              <a:spcBef>
                <a:spcPts val="0"/>
              </a:spcBef>
              <a:spcAft>
                <a:spcPts val="0"/>
              </a:spcAft>
              <a:buNone/>
              <a:defRPr sz="500">
                <a:solidFill>
                  <a:srgbClr val="4D4D4F"/>
                </a:solidFill>
              </a:defRPr>
            </a:lvl6pPr>
            <a:lvl7pPr lvl="6" rtl="0">
              <a:lnSpc>
                <a:spcPct val="142000"/>
              </a:lnSpc>
              <a:spcBef>
                <a:spcPts val="0"/>
              </a:spcBef>
              <a:spcAft>
                <a:spcPts val="0"/>
              </a:spcAft>
              <a:buNone/>
              <a:defRPr sz="500">
                <a:solidFill>
                  <a:srgbClr val="4D4D4F"/>
                </a:solidFill>
              </a:defRPr>
            </a:lvl7pPr>
            <a:lvl8pPr lvl="7" rtl="0">
              <a:lnSpc>
                <a:spcPct val="142000"/>
              </a:lnSpc>
              <a:spcBef>
                <a:spcPts val="0"/>
              </a:spcBef>
              <a:spcAft>
                <a:spcPts val="0"/>
              </a:spcAft>
              <a:buNone/>
              <a:defRPr sz="500">
                <a:solidFill>
                  <a:srgbClr val="4D4D4F"/>
                </a:solidFill>
              </a:defRPr>
            </a:lvl8pPr>
            <a:lvl9pPr lvl="8" rtl="0">
              <a:lnSpc>
                <a:spcPct val="142000"/>
              </a:lnSpc>
              <a:spcBef>
                <a:spcPts val="0"/>
              </a:spcBef>
              <a:spcAft>
                <a:spcPts val="0"/>
              </a:spcAft>
              <a:buNone/>
              <a:defRPr sz="500">
                <a:solidFill>
                  <a:srgbClr val="4D4D4F"/>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150850"/>
            <a:ext cx="8520600" cy="841800"/>
          </a:xfrm>
          <a:prstGeom prst="rect">
            <a:avLst/>
          </a:prstGeom>
        </p:spPr>
        <p:txBody>
          <a:bodyPr spcFirstLastPara="1" wrap="square" lIns="92475" tIns="92475" rIns="92475" bIns="92475" anchor="ctr" anchorCtr="0">
            <a:normAutofit/>
          </a:bodyPr>
          <a:lstStyle>
            <a:lvl1pPr lvl="0" algn="ctr">
              <a:spcBef>
                <a:spcPts val="0"/>
              </a:spcBef>
              <a:spcAft>
                <a:spcPts val="0"/>
              </a:spcAft>
              <a:buSzPts val="3700"/>
              <a:buNone/>
              <a:defRPr sz="3700"/>
            </a:lvl1pPr>
            <a:lvl2pPr lvl="1" algn="ctr">
              <a:spcBef>
                <a:spcPts val="0"/>
              </a:spcBef>
              <a:spcAft>
                <a:spcPts val="0"/>
              </a:spcAft>
              <a:buSzPts val="3700"/>
              <a:buNone/>
              <a:defRPr sz="3700"/>
            </a:lvl2pPr>
            <a:lvl3pPr lvl="2" algn="ctr">
              <a:spcBef>
                <a:spcPts val="0"/>
              </a:spcBef>
              <a:spcAft>
                <a:spcPts val="0"/>
              </a:spcAft>
              <a:buSzPts val="3700"/>
              <a:buNone/>
              <a:defRPr sz="3700"/>
            </a:lvl3pPr>
            <a:lvl4pPr lvl="3" algn="ctr">
              <a:spcBef>
                <a:spcPts val="0"/>
              </a:spcBef>
              <a:spcAft>
                <a:spcPts val="0"/>
              </a:spcAft>
              <a:buSzPts val="3700"/>
              <a:buNone/>
              <a:defRPr sz="3700"/>
            </a:lvl4pPr>
            <a:lvl5pPr lvl="4" algn="ctr">
              <a:spcBef>
                <a:spcPts val="0"/>
              </a:spcBef>
              <a:spcAft>
                <a:spcPts val="0"/>
              </a:spcAft>
              <a:buSzPts val="3700"/>
              <a:buNone/>
              <a:defRPr sz="3700"/>
            </a:lvl5pPr>
            <a:lvl6pPr lvl="5" algn="ctr">
              <a:spcBef>
                <a:spcPts val="0"/>
              </a:spcBef>
              <a:spcAft>
                <a:spcPts val="0"/>
              </a:spcAft>
              <a:buSzPts val="3700"/>
              <a:buNone/>
              <a:defRPr sz="3700"/>
            </a:lvl6pPr>
            <a:lvl7pPr lvl="6" algn="ctr">
              <a:spcBef>
                <a:spcPts val="0"/>
              </a:spcBef>
              <a:spcAft>
                <a:spcPts val="0"/>
              </a:spcAft>
              <a:buSzPts val="3700"/>
              <a:buNone/>
              <a:defRPr sz="3700"/>
            </a:lvl7pPr>
            <a:lvl8pPr lvl="7" algn="ctr">
              <a:spcBef>
                <a:spcPts val="0"/>
              </a:spcBef>
              <a:spcAft>
                <a:spcPts val="0"/>
              </a:spcAft>
              <a:buSzPts val="3700"/>
              <a:buNone/>
              <a:defRPr sz="3700"/>
            </a:lvl8pPr>
            <a:lvl9pPr lvl="8" algn="ctr">
              <a:spcBef>
                <a:spcPts val="0"/>
              </a:spcBef>
              <a:spcAft>
                <a:spcPts val="0"/>
              </a:spcAft>
              <a:buSzPts val="3700"/>
              <a:buNone/>
              <a:defRPr sz="37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2475" tIns="92475" rIns="92475" bIns="924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7" name="Google Shape;17;p3"/>
          <p:cNvSpPr txBox="1"/>
          <p:nvPr/>
        </p:nvSpPr>
        <p:spPr>
          <a:xfrm>
            <a:off x="50875" y="4690700"/>
            <a:ext cx="3000000" cy="400200"/>
          </a:xfrm>
          <a:prstGeom prst="rect">
            <a:avLst/>
          </a:prstGeom>
          <a:noFill/>
          <a:ln>
            <a:noFill/>
          </a:ln>
        </p:spPr>
        <p:txBody>
          <a:bodyPr spcFirstLastPara="1" wrap="square" lIns="91425" tIns="91425" rIns="91425" bIns="91425" anchor="t" anchorCtr="0">
            <a:spAutoFit/>
          </a:bodyPr>
          <a:lstStyle/>
          <a:p>
            <a:pPr marL="0" marR="368300" lvl="0" indent="0" algn="l" rtl="0">
              <a:lnSpc>
                <a:spcPct val="200000"/>
              </a:lnSpc>
              <a:spcBef>
                <a:spcPts val="1200"/>
              </a:spcBef>
              <a:spcAft>
                <a:spcPts val="0"/>
              </a:spcAft>
              <a:buNone/>
            </a:pPr>
            <a:r>
              <a:rPr lang="en-GB" b="1">
                <a:solidFill>
                  <a:schemeClr val="lt1"/>
                </a:solidFill>
                <a:latin typeface="Jost"/>
                <a:ea typeface="Jost"/>
                <a:cs typeface="Jost"/>
                <a:sym typeface="Jost"/>
              </a:rPr>
              <a:t>psychsafety.com</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445025"/>
            <a:ext cx="8520600" cy="572700"/>
          </a:xfrm>
          <a:prstGeom prst="rect">
            <a:avLst/>
          </a:prstGeom>
        </p:spPr>
        <p:txBody>
          <a:bodyPr spcFirstLastPara="1" wrap="square" lIns="92475" tIns="92475" rIns="92475" bIns="92475" anchor="t" anchorCtr="0">
            <a:normAutofit/>
          </a:bodyPr>
          <a:lstStyle>
            <a:lvl1pPr lvl="0">
              <a:spcBef>
                <a:spcPts val="0"/>
              </a:spcBef>
              <a:spcAft>
                <a:spcPts val="0"/>
              </a:spcAft>
              <a:buSzPts val="2900"/>
              <a:buNone/>
              <a:defRPr/>
            </a:lvl1pPr>
            <a:lvl2pPr lvl="1">
              <a:spcBef>
                <a:spcPts val="0"/>
              </a:spcBef>
              <a:spcAft>
                <a:spcPts val="0"/>
              </a:spcAft>
              <a:buSzPts val="2900"/>
              <a:buNone/>
              <a:defRPr/>
            </a:lvl2pPr>
            <a:lvl3pPr lvl="2">
              <a:spcBef>
                <a:spcPts val="0"/>
              </a:spcBef>
              <a:spcAft>
                <a:spcPts val="0"/>
              </a:spcAft>
              <a:buSzPts val="2900"/>
              <a:buNone/>
              <a:defRPr/>
            </a:lvl3pPr>
            <a:lvl4pPr lvl="3">
              <a:spcBef>
                <a:spcPts val="0"/>
              </a:spcBef>
              <a:spcAft>
                <a:spcPts val="0"/>
              </a:spcAft>
              <a:buSzPts val="2900"/>
              <a:buNone/>
              <a:defRPr/>
            </a:lvl4pPr>
            <a:lvl5pPr lvl="4">
              <a:spcBef>
                <a:spcPts val="0"/>
              </a:spcBef>
              <a:spcAft>
                <a:spcPts val="0"/>
              </a:spcAft>
              <a:buSzPts val="2900"/>
              <a:buNone/>
              <a:defRPr/>
            </a:lvl5pPr>
            <a:lvl6pPr lvl="5">
              <a:spcBef>
                <a:spcPts val="0"/>
              </a:spcBef>
              <a:spcAft>
                <a:spcPts val="0"/>
              </a:spcAft>
              <a:buSzPts val="2900"/>
              <a:buNone/>
              <a:defRPr/>
            </a:lvl6pPr>
            <a:lvl7pPr lvl="6">
              <a:spcBef>
                <a:spcPts val="0"/>
              </a:spcBef>
              <a:spcAft>
                <a:spcPts val="0"/>
              </a:spcAft>
              <a:buSzPts val="2900"/>
              <a:buNone/>
              <a:defRPr/>
            </a:lvl7pPr>
            <a:lvl8pPr lvl="7">
              <a:spcBef>
                <a:spcPts val="0"/>
              </a:spcBef>
              <a:spcAft>
                <a:spcPts val="0"/>
              </a:spcAft>
              <a:buSzPts val="2900"/>
              <a:buNone/>
              <a:defRPr/>
            </a:lvl8pPr>
            <a:lvl9pPr lvl="8">
              <a:spcBef>
                <a:spcPts val="0"/>
              </a:spcBef>
              <a:spcAft>
                <a:spcPts val="0"/>
              </a:spcAft>
              <a:buSzPts val="2900"/>
              <a:buNone/>
              <a:defRPr/>
            </a:lvl9pPr>
          </a:lstStyle>
          <a:p>
            <a:endParaRPr/>
          </a:p>
        </p:txBody>
      </p:sp>
      <p:sp>
        <p:nvSpPr>
          <p:cNvPr id="20" name="Google Shape;20;p4"/>
          <p:cNvSpPr txBox="1">
            <a:spLocks noGrp="1"/>
          </p:cNvSpPr>
          <p:nvPr>
            <p:ph type="body" idx="1"/>
          </p:nvPr>
        </p:nvSpPr>
        <p:spPr>
          <a:xfrm>
            <a:off x="311700" y="1152475"/>
            <a:ext cx="8520600" cy="3416400"/>
          </a:xfrm>
          <a:prstGeom prst="rect">
            <a:avLst/>
          </a:prstGeom>
        </p:spPr>
        <p:txBody>
          <a:bodyPr spcFirstLastPara="1" wrap="square" lIns="92475" tIns="92475" rIns="92475" bIns="9247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1" name="Google Shape;21;p4"/>
          <p:cNvSpPr txBox="1">
            <a:spLocks noGrp="1"/>
          </p:cNvSpPr>
          <p:nvPr>
            <p:ph type="sldNum" idx="12"/>
          </p:nvPr>
        </p:nvSpPr>
        <p:spPr>
          <a:xfrm>
            <a:off x="8472458" y="4663217"/>
            <a:ext cx="548700" cy="393600"/>
          </a:xfrm>
          <a:prstGeom prst="rect">
            <a:avLst/>
          </a:prstGeom>
        </p:spPr>
        <p:txBody>
          <a:bodyPr spcFirstLastPara="1" wrap="square" lIns="92475" tIns="92475" rIns="92475" bIns="924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22" name="Google Shape;22;p4"/>
          <p:cNvSpPr txBox="1"/>
          <p:nvPr/>
        </p:nvSpPr>
        <p:spPr>
          <a:xfrm>
            <a:off x="50875" y="4690700"/>
            <a:ext cx="3000000" cy="400200"/>
          </a:xfrm>
          <a:prstGeom prst="rect">
            <a:avLst/>
          </a:prstGeom>
          <a:noFill/>
          <a:ln>
            <a:noFill/>
          </a:ln>
        </p:spPr>
        <p:txBody>
          <a:bodyPr spcFirstLastPara="1" wrap="square" lIns="91425" tIns="91425" rIns="91425" bIns="91425" anchor="t" anchorCtr="0">
            <a:spAutoFit/>
          </a:bodyPr>
          <a:lstStyle/>
          <a:p>
            <a:pPr marL="0" marR="368300" lvl="0" indent="0" algn="l" rtl="0">
              <a:lnSpc>
                <a:spcPct val="200000"/>
              </a:lnSpc>
              <a:spcBef>
                <a:spcPts val="1200"/>
              </a:spcBef>
              <a:spcAft>
                <a:spcPts val="0"/>
              </a:spcAft>
              <a:buNone/>
            </a:pPr>
            <a:r>
              <a:rPr lang="en-GB" b="1">
                <a:solidFill>
                  <a:schemeClr val="lt1"/>
                </a:solidFill>
                <a:latin typeface="Jost"/>
                <a:ea typeface="Jost"/>
                <a:cs typeface="Jost"/>
                <a:sym typeface="Jost"/>
              </a:rPr>
              <a:t>psychsafety.com</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2475" tIns="92475" rIns="92475" bIns="92475" anchor="t" anchorCtr="0">
            <a:normAutofit/>
          </a:bodyPr>
          <a:lstStyle>
            <a:lvl1pPr lvl="0">
              <a:spcBef>
                <a:spcPts val="0"/>
              </a:spcBef>
              <a:spcAft>
                <a:spcPts val="0"/>
              </a:spcAft>
              <a:buSzPts val="2900"/>
              <a:buNone/>
              <a:defRPr/>
            </a:lvl1pPr>
            <a:lvl2pPr lvl="1">
              <a:spcBef>
                <a:spcPts val="0"/>
              </a:spcBef>
              <a:spcAft>
                <a:spcPts val="0"/>
              </a:spcAft>
              <a:buSzPts val="2900"/>
              <a:buNone/>
              <a:defRPr/>
            </a:lvl2pPr>
            <a:lvl3pPr lvl="2">
              <a:spcBef>
                <a:spcPts val="0"/>
              </a:spcBef>
              <a:spcAft>
                <a:spcPts val="0"/>
              </a:spcAft>
              <a:buSzPts val="2900"/>
              <a:buNone/>
              <a:defRPr/>
            </a:lvl3pPr>
            <a:lvl4pPr lvl="3">
              <a:spcBef>
                <a:spcPts val="0"/>
              </a:spcBef>
              <a:spcAft>
                <a:spcPts val="0"/>
              </a:spcAft>
              <a:buSzPts val="2900"/>
              <a:buNone/>
              <a:defRPr/>
            </a:lvl4pPr>
            <a:lvl5pPr lvl="4">
              <a:spcBef>
                <a:spcPts val="0"/>
              </a:spcBef>
              <a:spcAft>
                <a:spcPts val="0"/>
              </a:spcAft>
              <a:buSzPts val="2900"/>
              <a:buNone/>
              <a:defRPr/>
            </a:lvl5pPr>
            <a:lvl6pPr lvl="5">
              <a:spcBef>
                <a:spcPts val="0"/>
              </a:spcBef>
              <a:spcAft>
                <a:spcPts val="0"/>
              </a:spcAft>
              <a:buSzPts val="2900"/>
              <a:buNone/>
              <a:defRPr/>
            </a:lvl6pPr>
            <a:lvl7pPr lvl="6">
              <a:spcBef>
                <a:spcPts val="0"/>
              </a:spcBef>
              <a:spcAft>
                <a:spcPts val="0"/>
              </a:spcAft>
              <a:buSzPts val="2900"/>
              <a:buNone/>
              <a:defRPr/>
            </a:lvl7pPr>
            <a:lvl8pPr lvl="7">
              <a:spcBef>
                <a:spcPts val="0"/>
              </a:spcBef>
              <a:spcAft>
                <a:spcPts val="0"/>
              </a:spcAft>
              <a:buSzPts val="2900"/>
              <a:buNone/>
              <a:defRPr/>
            </a:lvl8pPr>
            <a:lvl9pPr lvl="8">
              <a:spcBef>
                <a:spcPts val="0"/>
              </a:spcBef>
              <a:spcAft>
                <a:spcPts val="0"/>
              </a:spcAft>
              <a:buSzPts val="29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2475" tIns="92475" rIns="92475" bIns="9247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2475" tIns="92475" rIns="92475" bIns="9247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sldNum" idx="12"/>
          </p:nvPr>
        </p:nvSpPr>
        <p:spPr>
          <a:xfrm>
            <a:off x="8472458" y="4663217"/>
            <a:ext cx="548700" cy="393600"/>
          </a:xfrm>
          <a:prstGeom prst="rect">
            <a:avLst/>
          </a:prstGeom>
        </p:spPr>
        <p:txBody>
          <a:bodyPr spcFirstLastPara="1" wrap="square" lIns="92475" tIns="92475" rIns="92475" bIns="924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2475" tIns="92475" rIns="92475" bIns="92475" anchor="t" anchorCtr="0">
            <a:normAutofit/>
          </a:bodyPr>
          <a:lstStyle>
            <a:lvl1pPr lvl="0">
              <a:spcBef>
                <a:spcPts val="0"/>
              </a:spcBef>
              <a:spcAft>
                <a:spcPts val="0"/>
              </a:spcAft>
              <a:buSzPts val="2900"/>
              <a:buNone/>
              <a:defRPr/>
            </a:lvl1pPr>
            <a:lvl2pPr lvl="1">
              <a:spcBef>
                <a:spcPts val="0"/>
              </a:spcBef>
              <a:spcAft>
                <a:spcPts val="0"/>
              </a:spcAft>
              <a:buSzPts val="2900"/>
              <a:buNone/>
              <a:defRPr/>
            </a:lvl2pPr>
            <a:lvl3pPr lvl="2">
              <a:spcBef>
                <a:spcPts val="0"/>
              </a:spcBef>
              <a:spcAft>
                <a:spcPts val="0"/>
              </a:spcAft>
              <a:buSzPts val="2900"/>
              <a:buNone/>
              <a:defRPr/>
            </a:lvl3pPr>
            <a:lvl4pPr lvl="3">
              <a:spcBef>
                <a:spcPts val="0"/>
              </a:spcBef>
              <a:spcAft>
                <a:spcPts val="0"/>
              </a:spcAft>
              <a:buSzPts val="2900"/>
              <a:buNone/>
              <a:defRPr/>
            </a:lvl4pPr>
            <a:lvl5pPr lvl="4">
              <a:spcBef>
                <a:spcPts val="0"/>
              </a:spcBef>
              <a:spcAft>
                <a:spcPts val="0"/>
              </a:spcAft>
              <a:buSzPts val="2900"/>
              <a:buNone/>
              <a:defRPr/>
            </a:lvl5pPr>
            <a:lvl6pPr lvl="5">
              <a:spcBef>
                <a:spcPts val="0"/>
              </a:spcBef>
              <a:spcAft>
                <a:spcPts val="0"/>
              </a:spcAft>
              <a:buSzPts val="2900"/>
              <a:buNone/>
              <a:defRPr/>
            </a:lvl6pPr>
            <a:lvl7pPr lvl="6">
              <a:spcBef>
                <a:spcPts val="0"/>
              </a:spcBef>
              <a:spcAft>
                <a:spcPts val="0"/>
              </a:spcAft>
              <a:buSzPts val="2900"/>
              <a:buNone/>
              <a:defRPr/>
            </a:lvl7pPr>
            <a:lvl8pPr lvl="7">
              <a:spcBef>
                <a:spcPts val="0"/>
              </a:spcBef>
              <a:spcAft>
                <a:spcPts val="0"/>
              </a:spcAft>
              <a:buSzPts val="2900"/>
              <a:buNone/>
              <a:defRPr/>
            </a:lvl8pPr>
            <a:lvl9pPr lvl="8">
              <a:spcBef>
                <a:spcPts val="0"/>
              </a:spcBef>
              <a:spcAft>
                <a:spcPts val="0"/>
              </a:spcAft>
              <a:buSzPts val="29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2475" tIns="92475" rIns="92475" bIns="924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2475" tIns="92475" rIns="92475" bIns="9247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2475" tIns="92475" rIns="92475" bIns="9247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7"/>
          <p:cNvSpPr txBox="1">
            <a:spLocks noGrp="1"/>
          </p:cNvSpPr>
          <p:nvPr>
            <p:ph type="sldNum" idx="12"/>
          </p:nvPr>
        </p:nvSpPr>
        <p:spPr>
          <a:xfrm>
            <a:off x="8472458" y="4663217"/>
            <a:ext cx="548700" cy="393600"/>
          </a:xfrm>
          <a:prstGeom prst="rect">
            <a:avLst/>
          </a:prstGeom>
        </p:spPr>
        <p:txBody>
          <a:bodyPr spcFirstLastPara="1" wrap="square" lIns="92475" tIns="92475" rIns="92475" bIns="924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450150"/>
            <a:ext cx="6367800" cy="4090800"/>
          </a:xfrm>
          <a:prstGeom prst="rect">
            <a:avLst/>
          </a:prstGeom>
        </p:spPr>
        <p:txBody>
          <a:bodyPr spcFirstLastPara="1" wrap="square" lIns="92475" tIns="92475" rIns="92475" bIns="92475" anchor="ctr" anchorCtr="0">
            <a:normAutofit/>
          </a:bodyPr>
          <a:lstStyle>
            <a:lvl1pPr lvl="0">
              <a:spcBef>
                <a:spcPts val="0"/>
              </a:spcBef>
              <a:spcAft>
                <a:spcPts val="0"/>
              </a:spcAft>
              <a:buSzPts val="4900"/>
              <a:buNone/>
              <a:defRPr sz="4900"/>
            </a:lvl1pPr>
            <a:lvl2pPr lvl="1">
              <a:spcBef>
                <a:spcPts val="0"/>
              </a:spcBef>
              <a:spcAft>
                <a:spcPts val="0"/>
              </a:spcAft>
              <a:buSzPts val="4900"/>
              <a:buNone/>
              <a:defRPr sz="4900"/>
            </a:lvl2pPr>
            <a:lvl3pPr lvl="2">
              <a:spcBef>
                <a:spcPts val="0"/>
              </a:spcBef>
              <a:spcAft>
                <a:spcPts val="0"/>
              </a:spcAft>
              <a:buSzPts val="4900"/>
              <a:buNone/>
              <a:defRPr sz="4900"/>
            </a:lvl3pPr>
            <a:lvl4pPr lvl="3">
              <a:spcBef>
                <a:spcPts val="0"/>
              </a:spcBef>
              <a:spcAft>
                <a:spcPts val="0"/>
              </a:spcAft>
              <a:buSzPts val="4900"/>
              <a:buNone/>
              <a:defRPr sz="4900"/>
            </a:lvl4pPr>
            <a:lvl5pPr lvl="4">
              <a:spcBef>
                <a:spcPts val="0"/>
              </a:spcBef>
              <a:spcAft>
                <a:spcPts val="0"/>
              </a:spcAft>
              <a:buSzPts val="4900"/>
              <a:buNone/>
              <a:defRPr sz="4900"/>
            </a:lvl5pPr>
            <a:lvl6pPr lvl="5">
              <a:spcBef>
                <a:spcPts val="0"/>
              </a:spcBef>
              <a:spcAft>
                <a:spcPts val="0"/>
              </a:spcAft>
              <a:buSzPts val="4900"/>
              <a:buNone/>
              <a:defRPr sz="4900"/>
            </a:lvl6pPr>
            <a:lvl7pPr lvl="6">
              <a:spcBef>
                <a:spcPts val="0"/>
              </a:spcBef>
              <a:spcAft>
                <a:spcPts val="0"/>
              </a:spcAft>
              <a:buSzPts val="4900"/>
              <a:buNone/>
              <a:defRPr sz="4900"/>
            </a:lvl7pPr>
            <a:lvl8pPr lvl="7">
              <a:spcBef>
                <a:spcPts val="0"/>
              </a:spcBef>
              <a:spcAft>
                <a:spcPts val="0"/>
              </a:spcAft>
              <a:buSzPts val="4900"/>
              <a:buNone/>
              <a:defRPr sz="4900"/>
            </a:lvl8pPr>
            <a:lvl9pPr lvl="8">
              <a:spcBef>
                <a:spcPts val="0"/>
              </a:spcBef>
              <a:spcAft>
                <a:spcPts val="0"/>
              </a:spcAft>
              <a:buSzPts val="4900"/>
              <a:buNone/>
              <a:defRPr sz="4900"/>
            </a:lvl9pPr>
          </a:lstStyle>
          <a:p>
            <a:endParaRPr/>
          </a:p>
        </p:txBody>
      </p:sp>
      <p:sp>
        <p:nvSpPr>
          <p:cNvPr id="37" name="Google Shape;37;p8"/>
          <p:cNvSpPr txBox="1">
            <a:spLocks noGrp="1"/>
          </p:cNvSpPr>
          <p:nvPr>
            <p:ph type="sldNum" idx="12"/>
          </p:nvPr>
        </p:nvSpPr>
        <p:spPr>
          <a:xfrm>
            <a:off x="8472458" y="4663217"/>
            <a:ext cx="548700" cy="393600"/>
          </a:xfrm>
          <a:prstGeom prst="rect">
            <a:avLst/>
          </a:prstGeom>
        </p:spPr>
        <p:txBody>
          <a:bodyPr spcFirstLastPara="1" wrap="square" lIns="92475" tIns="92475" rIns="92475" bIns="924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125"/>
            <a:ext cx="4572000" cy="5143500"/>
          </a:xfrm>
          <a:prstGeom prst="rect">
            <a:avLst/>
          </a:prstGeom>
          <a:solidFill>
            <a:schemeClr val="lt2"/>
          </a:solidFill>
          <a:ln>
            <a:noFill/>
          </a:ln>
        </p:spPr>
        <p:txBody>
          <a:bodyPr spcFirstLastPara="1" wrap="square" lIns="92475" tIns="92475" rIns="92475" bIns="92475" anchor="ctr" anchorCtr="0">
            <a:noAutofit/>
          </a:bodyPr>
          <a:lstStyle/>
          <a:p>
            <a:pPr marL="0" lvl="0" indent="0" algn="l" rtl="0">
              <a:spcBef>
                <a:spcPts val="0"/>
              </a:spcBef>
              <a:spcAft>
                <a:spcPts val="0"/>
              </a:spcAft>
              <a:buNone/>
            </a:pPr>
            <a:endParaRPr/>
          </a:p>
        </p:txBody>
      </p:sp>
      <p:sp>
        <p:nvSpPr>
          <p:cNvPr id="40" name="Google Shape;40;p9"/>
          <p:cNvSpPr txBox="1">
            <a:spLocks noGrp="1"/>
          </p:cNvSpPr>
          <p:nvPr>
            <p:ph type="title"/>
          </p:nvPr>
        </p:nvSpPr>
        <p:spPr>
          <a:xfrm>
            <a:off x="265500" y="1233175"/>
            <a:ext cx="4045200" cy="1482300"/>
          </a:xfrm>
          <a:prstGeom prst="rect">
            <a:avLst/>
          </a:prstGeom>
        </p:spPr>
        <p:txBody>
          <a:bodyPr spcFirstLastPara="1" wrap="square" lIns="92475" tIns="92475" rIns="92475" bIns="9247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1" name="Google Shape;41;p9"/>
          <p:cNvSpPr txBox="1">
            <a:spLocks noGrp="1"/>
          </p:cNvSpPr>
          <p:nvPr>
            <p:ph type="subTitle" idx="1"/>
          </p:nvPr>
        </p:nvSpPr>
        <p:spPr>
          <a:xfrm>
            <a:off x="265500" y="2803075"/>
            <a:ext cx="4045200" cy="1235100"/>
          </a:xfrm>
          <a:prstGeom prst="rect">
            <a:avLst/>
          </a:prstGeom>
        </p:spPr>
        <p:txBody>
          <a:bodyPr spcFirstLastPara="1" wrap="square" lIns="92475" tIns="92475" rIns="92475" bIns="92475" anchor="t" anchorCtr="0">
            <a:normAutofit/>
          </a:bodyPr>
          <a:lstStyle>
            <a:lvl1pPr lvl="0" algn="ctr">
              <a:lnSpc>
                <a:spcPct val="100000"/>
              </a:lnSpc>
              <a:spcBef>
                <a:spcPts val="0"/>
              </a:spcBef>
              <a:spcAft>
                <a:spcPts val="0"/>
              </a:spcAft>
              <a:buSzPts val="2200"/>
              <a:buNone/>
              <a:defRPr sz="2200"/>
            </a:lvl1pPr>
            <a:lvl2pPr lvl="1" algn="ctr">
              <a:lnSpc>
                <a:spcPct val="100000"/>
              </a:lnSpc>
              <a:spcBef>
                <a:spcPts val="0"/>
              </a:spcBef>
              <a:spcAft>
                <a:spcPts val="0"/>
              </a:spcAft>
              <a:buSzPts val="2200"/>
              <a:buNone/>
              <a:defRPr sz="2200"/>
            </a:lvl2pPr>
            <a:lvl3pPr lvl="2" algn="ctr">
              <a:lnSpc>
                <a:spcPct val="100000"/>
              </a:lnSpc>
              <a:spcBef>
                <a:spcPts val="0"/>
              </a:spcBef>
              <a:spcAft>
                <a:spcPts val="0"/>
              </a:spcAft>
              <a:buSzPts val="2200"/>
              <a:buNone/>
              <a:defRPr sz="2200"/>
            </a:lvl3pPr>
            <a:lvl4pPr lvl="3" algn="ctr">
              <a:lnSpc>
                <a:spcPct val="100000"/>
              </a:lnSpc>
              <a:spcBef>
                <a:spcPts val="0"/>
              </a:spcBef>
              <a:spcAft>
                <a:spcPts val="0"/>
              </a:spcAft>
              <a:buSzPts val="2200"/>
              <a:buNone/>
              <a:defRPr sz="2200"/>
            </a:lvl4pPr>
            <a:lvl5pPr lvl="4" algn="ctr">
              <a:lnSpc>
                <a:spcPct val="100000"/>
              </a:lnSpc>
              <a:spcBef>
                <a:spcPts val="0"/>
              </a:spcBef>
              <a:spcAft>
                <a:spcPts val="0"/>
              </a:spcAft>
              <a:buSzPts val="2200"/>
              <a:buNone/>
              <a:defRPr sz="2200"/>
            </a:lvl5pPr>
            <a:lvl6pPr lvl="5" algn="ctr">
              <a:lnSpc>
                <a:spcPct val="100000"/>
              </a:lnSpc>
              <a:spcBef>
                <a:spcPts val="0"/>
              </a:spcBef>
              <a:spcAft>
                <a:spcPts val="0"/>
              </a:spcAft>
              <a:buSzPts val="2200"/>
              <a:buNone/>
              <a:defRPr sz="2200"/>
            </a:lvl6pPr>
            <a:lvl7pPr lvl="6" algn="ctr">
              <a:lnSpc>
                <a:spcPct val="100000"/>
              </a:lnSpc>
              <a:spcBef>
                <a:spcPts val="0"/>
              </a:spcBef>
              <a:spcAft>
                <a:spcPts val="0"/>
              </a:spcAft>
              <a:buSzPts val="2200"/>
              <a:buNone/>
              <a:defRPr sz="2200"/>
            </a:lvl7pPr>
            <a:lvl8pPr lvl="7" algn="ctr">
              <a:lnSpc>
                <a:spcPct val="100000"/>
              </a:lnSpc>
              <a:spcBef>
                <a:spcPts val="0"/>
              </a:spcBef>
              <a:spcAft>
                <a:spcPts val="0"/>
              </a:spcAft>
              <a:buSzPts val="2200"/>
              <a:buNone/>
              <a:defRPr sz="2200"/>
            </a:lvl8pPr>
            <a:lvl9pPr lvl="8" algn="ctr">
              <a:lnSpc>
                <a:spcPct val="100000"/>
              </a:lnSpc>
              <a:spcBef>
                <a:spcPts val="0"/>
              </a:spcBef>
              <a:spcAft>
                <a:spcPts val="0"/>
              </a:spcAft>
              <a:buSzPts val="2200"/>
              <a:buNone/>
              <a:defRPr sz="2200"/>
            </a:lvl9pPr>
          </a:lstStyle>
          <a:p>
            <a:endParaRPr/>
          </a:p>
        </p:txBody>
      </p:sp>
      <p:sp>
        <p:nvSpPr>
          <p:cNvPr id="42" name="Google Shape;42;p9"/>
          <p:cNvSpPr txBox="1">
            <a:spLocks noGrp="1"/>
          </p:cNvSpPr>
          <p:nvPr>
            <p:ph type="body" idx="2"/>
          </p:nvPr>
        </p:nvSpPr>
        <p:spPr>
          <a:xfrm>
            <a:off x="4939500" y="724075"/>
            <a:ext cx="3837000" cy="3695100"/>
          </a:xfrm>
          <a:prstGeom prst="rect">
            <a:avLst/>
          </a:prstGeom>
        </p:spPr>
        <p:txBody>
          <a:bodyPr spcFirstLastPara="1" wrap="square" lIns="92475" tIns="92475" rIns="92475" bIns="9247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3" name="Google Shape;43;p9"/>
          <p:cNvSpPr txBox="1">
            <a:spLocks noGrp="1"/>
          </p:cNvSpPr>
          <p:nvPr>
            <p:ph type="sldNum" idx="12"/>
          </p:nvPr>
        </p:nvSpPr>
        <p:spPr>
          <a:xfrm>
            <a:off x="8472458" y="4663217"/>
            <a:ext cx="548700" cy="393600"/>
          </a:xfrm>
          <a:prstGeom prst="rect">
            <a:avLst/>
          </a:prstGeom>
        </p:spPr>
        <p:txBody>
          <a:bodyPr spcFirstLastPara="1" wrap="square" lIns="92475" tIns="92475" rIns="92475" bIns="924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10"/>
          <p:cNvSpPr txBox="1">
            <a:spLocks noGrp="1"/>
          </p:cNvSpPr>
          <p:nvPr>
            <p:ph type="body" idx="1"/>
          </p:nvPr>
        </p:nvSpPr>
        <p:spPr>
          <a:xfrm>
            <a:off x="311700" y="4230575"/>
            <a:ext cx="5998800" cy="605100"/>
          </a:xfrm>
          <a:prstGeom prst="rect">
            <a:avLst/>
          </a:prstGeom>
        </p:spPr>
        <p:txBody>
          <a:bodyPr spcFirstLastPara="1" wrap="square" lIns="92475" tIns="92475" rIns="92475" bIns="9247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6" name="Google Shape;46;p10"/>
          <p:cNvSpPr txBox="1">
            <a:spLocks noGrp="1"/>
          </p:cNvSpPr>
          <p:nvPr>
            <p:ph type="sldNum" idx="12"/>
          </p:nvPr>
        </p:nvSpPr>
        <p:spPr>
          <a:xfrm>
            <a:off x="8472458" y="4663217"/>
            <a:ext cx="548700" cy="393600"/>
          </a:xfrm>
          <a:prstGeom prst="rect">
            <a:avLst/>
          </a:prstGeom>
        </p:spPr>
        <p:txBody>
          <a:bodyPr spcFirstLastPara="1" wrap="square" lIns="92475" tIns="92475" rIns="92475" bIns="924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2475" tIns="92475" rIns="92475" bIns="92475" anchor="t" anchorCtr="0">
            <a:normAutofit/>
          </a:bodyPr>
          <a:lstStyle>
            <a:lvl1pPr lvl="0">
              <a:spcBef>
                <a:spcPts val="0"/>
              </a:spcBef>
              <a:spcAft>
                <a:spcPts val="0"/>
              </a:spcAft>
              <a:buClr>
                <a:schemeClr val="dk1"/>
              </a:buClr>
              <a:buSzPts val="2900"/>
              <a:buNone/>
              <a:defRPr sz="2900">
                <a:solidFill>
                  <a:schemeClr val="dk1"/>
                </a:solidFill>
              </a:defRPr>
            </a:lvl1pPr>
            <a:lvl2pPr lvl="1">
              <a:spcBef>
                <a:spcPts val="0"/>
              </a:spcBef>
              <a:spcAft>
                <a:spcPts val="0"/>
              </a:spcAft>
              <a:buClr>
                <a:schemeClr val="dk1"/>
              </a:buClr>
              <a:buSzPts val="2900"/>
              <a:buNone/>
              <a:defRPr sz="2900">
                <a:solidFill>
                  <a:schemeClr val="dk1"/>
                </a:solidFill>
              </a:defRPr>
            </a:lvl2pPr>
            <a:lvl3pPr lvl="2">
              <a:spcBef>
                <a:spcPts val="0"/>
              </a:spcBef>
              <a:spcAft>
                <a:spcPts val="0"/>
              </a:spcAft>
              <a:buClr>
                <a:schemeClr val="dk1"/>
              </a:buClr>
              <a:buSzPts val="2900"/>
              <a:buNone/>
              <a:defRPr sz="2900">
                <a:solidFill>
                  <a:schemeClr val="dk1"/>
                </a:solidFill>
              </a:defRPr>
            </a:lvl3pPr>
            <a:lvl4pPr lvl="3">
              <a:spcBef>
                <a:spcPts val="0"/>
              </a:spcBef>
              <a:spcAft>
                <a:spcPts val="0"/>
              </a:spcAft>
              <a:buClr>
                <a:schemeClr val="dk1"/>
              </a:buClr>
              <a:buSzPts val="2900"/>
              <a:buNone/>
              <a:defRPr sz="2900">
                <a:solidFill>
                  <a:schemeClr val="dk1"/>
                </a:solidFill>
              </a:defRPr>
            </a:lvl4pPr>
            <a:lvl5pPr lvl="4">
              <a:spcBef>
                <a:spcPts val="0"/>
              </a:spcBef>
              <a:spcAft>
                <a:spcPts val="0"/>
              </a:spcAft>
              <a:buClr>
                <a:schemeClr val="dk1"/>
              </a:buClr>
              <a:buSzPts val="2900"/>
              <a:buNone/>
              <a:defRPr sz="2900">
                <a:solidFill>
                  <a:schemeClr val="dk1"/>
                </a:solidFill>
              </a:defRPr>
            </a:lvl5pPr>
            <a:lvl6pPr lvl="5">
              <a:spcBef>
                <a:spcPts val="0"/>
              </a:spcBef>
              <a:spcAft>
                <a:spcPts val="0"/>
              </a:spcAft>
              <a:buClr>
                <a:schemeClr val="dk1"/>
              </a:buClr>
              <a:buSzPts val="2900"/>
              <a:buNone/>
              <a:defRPr sz="2900">
                <a:solidFill>
                  <a:schemeClr val="dk1"/>
                </a:solidFill>
              </a:defRPr>
            </a:lvl6pPr>
            <a:lvl7pPr lvl="6">
              <a:spcBef>
                <a:spcPts val="0"/>
              </a:spcBef>
              <a:spcAft>
                <a:spcPts val="0"/>
              </a:spcAft>
              <a:buClr>
                <a:schemeClr val="dk1"/>
              </a:buClr>
              <a:buSzPts val="2900"/>
              <a:buNone/>
              <a:defRPr sz="2900">
                <a:solidFill>
                  <a:schemeClr val="dk1"/>
                </a:solidFill>
              </a:defRPr>
            </a:lvl7pPr>
            <a:lvl8pPr lvl="7">
              <a:spcBef>
                <a:spcPts val="0"/>
              </a:spcBef>
              <a:spcAft>
                <a:spcPts val="0"/>
              </a:spcAft>
              <a:buClr>
                <a:schemeClr val="dk1"/>
              </a:buClr>
              <a:buSzPts val="2900"/>
              <a:buNone/>
              <a:defRPr sz="2900">
                <a:solidFill>
                  <a:schemeClr val="dk1"/>
                </a:solidFill>
              </a:defRPr>
            </a:lvl8pPr>
            <a:lvl9pPr lvl="8">
              <a:spcBef>
                <a:spcPts val="0"/>
              </a:spcBef>
              <a:spcAft>
                <a:spcPts val="0"/>
              </a:spcAft>
              <a:buClr>
                <a:schemeClr val="dk1"/>
              </a:buClr>
              <a:buSzPts val="2900"/>
              <a:buNone/>
              <a:defRPr sz="29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2475" tIns="92475" rIns="92475" bIns="9247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sz="1400">
                <a:solidFill>
                  <a:schemeClr val="dk2"/>
                </a:solidFill>
              </a:defRPr>
            </a:lvl2pPr>
            <a:lvl3pPr marL="1371600" lvl="2" indent="-317500">
              <a:lnSpc>
                <a:spcPct val="115000"/>
              </a:lnSpc>
              <a:spcBef>
                <a:spcPts val="0"/>
              </a:spcBef>
              <a:spcAft>
                <a:spcPts val="0"/>
              </a:spcAft>
              <a:buClr>
                <a:schemeClr val="dk2"/>
              </a:buClr>
              <a:buSzPts val="1400"/>
              <a:buChar char="■"/>
              <a:defRPr sz="1400">
                <a:solidFill>
                  <a:schemeClr val="dk2"/>
                </a:solidFill>
              </a:defRPr>
            </a:lvl3pPr>
            <a:lvl4pPr marL="1828800" lvl="3" indent="-317500">
              <a:lnSpc>
                <a:spcPct val="115000"/>
              </a:lnSpc>
              <a:spcBef>
                <a:spcPts val="0"/>
              </a:spcBef>
              <a:spcAft>
                <a:spcPts val="0"/>
              </a:spcAft>
              <a:buClr>
                <a:schemeClr val="dk2"/>
              </a:buClr>
              <a:buSzPts val="1400"/>
              <a:buChar char="●"/>
              <a:defRPr sz="1400">
                <a:solidFill>
                  <a:schemeClr val="dk2"/>
                </a:solidFill>
              </a:defRPr>
            </a:lvl4pPr>
            <a:lvl5pPr marL="2286000" lvl="4" indent="-317500">
              <a:lnSpc>
                <a:spcPct val="115000"/>
              </a:lnSpc>
              <a:spcBef>
                <a:spcPts val="0"/>
              </a:spcBef>
              <a:spcAft>
                <a:spcPts val="0"/>
              </a:spcAft>
              <a:buClr>
                <a:schemeClr val="dk2"/>
              </a:buClr>
              <a:buSzPts val="1400"/>
              <a:buChar char="○"/>
              <a:defRPr sz="1400">
                <a:solidFill>
                  <a:schemeClr val="dk2"/>
                </a:solidFill>
              </a:defRPr>
            </a:lvl5pPr>
            <a:lvl6pPr marL="2743200" lvl="5" indent="-317500">
              <a:lnSpc>
                <a:spcPct val="115000"/>
              </a:lnSpc>
              <a:spcBef>
                <a:spcPts val="0"/>
              </a:spcBef>
              <a:spcAft>
                <a:spcPts val="0"/>
              </a:spcAft>
              <a:buClr>
                <a:schemeClr val="dk2"/>
              </a:buClr>
              <a:buSzPts val="1400"/>
              <a:buChar char="■"/>
              <a:defRPr sz="1400">
                <a:solidFill>
                  <a:schemeClr val="dk2"/>
                </a:solidFill>
              </a:defRPr>
            </a:lvl6pPr>
            <a:lvl7pPr marL="3200400" lvl="6" indent="-317500">
              <a:lnSpc>
                <a:spcPct val="115000"/>
              </a:lnSpc>
              <a:spcBef>
                <a:spcPts val="0"/>
              </a:spcBef>
              <a:spcAft>
                <a:spcPts val="0"/>
              </a:spcAft>
              <a:buClr>
                <a:schemeClr val="dk2"/>
              </a:buClr>
              <a:buSzPts val="1400"/>
              <a:buChar char="●"/>
              <a:defRPr sz="1400">
                <a:solidFill>
                  <a:schemeClr val="dk2"/>
                </a:solidFill>
              </a:defRPr>
            </a:lvl7pPr>
            <a:lvl8pPr marL="3657600" lvl="7" indent="-317500">
              <a:lnSpc>
                <a:spcPct val="115000"/>
              </a:lnSpc>
              <a:spcBef>
                <a:spcPts val="0"/>
              </a:spcBef>
              <a:spcAft>
                <a:spcPts val="0"/>
              </a:spcAft>
              <a:buClr>
                <a:schemeClr val="dk2"/>
              </a:buClr>
              <a:buSzPts val="1400"/>
              <a:buChar char="○"/>
              <a:defRPr sz="1400">
                <a:solidFill>
                  <a:schemeClr val="dk2"/>
                </a:solidFill>
              </a:defRPr>
            </a:lvl8pPr>
            <a:lvl9pPr marL="4114800" lvl="8" indent="-317500">
              <a:lnSpc>
                <a:spcPct val="115000"/>
              </a:lnSpc>
              <a:spcBef>
                <a:spcPts val="0"/>
              </a:spcBef>
              <a:spcAft>
                <a:spcPts val="0"/>
              </a:spcAft>
              <a:buClr>
                <a:schemeClr val="dk2"/>
              </a:buClr>
              <a:buSzPts val="1400"/>
              <a:buChar char="■"/>
              <a:defRPr sz="1400">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2475" tIns="92475" rIns="92475" bIns="9247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https://commons.wikimedia.org/wiki/File:Amy_Edmondson._Photo_Credit-_Evgenia_Eliseeva_(2018_photo;_cropped_2022).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mailto:Tom@psychsafety.com"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mailto:tom@psychsafety.co.uk"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ctrTitle"/>
          </p:nvPr>
        </p:nvSpPr>
        <p:spPr>
          <a:xfrm>
            <a:off x="311727" y="192518"/>
            <a:ext cx="7676100" cy="1113600"/>
          </a:xfrm>
          <a:prstGeom prst="rect">
            <a:avLst/>
          </a:prstGeom>
        </p:spPr>
        <p:txBody>
          <a:bodyPr spcFirstLastPara="1" wrap="square" lIns="92475" tIns="92475" rIns="92475" bIns="92475" anchor="b" anchorCtr="0">
            <a:normAutofit fontScale="90000"/>
          </a:bodyPr>
          <a:lstStyle/>
          <a:p>
            <a:pPr marL="0" lvl="0" indent="0" algn="l" rtl="0">
              <a:lnSpc>
                <a:spcPct val="83300"/>
              </a:lnSpc>
              <a:spcBef>
                <a:spcPts val="0"/>
              </a:spcBef>
              <a:spcAft>
                <a:spcPts val="0"/>
              </a:spcAft>
              <a:buNone/>
            </a:pPr>
            <a:r>
              <a:rPr lang="en-GB" sz="3500" b="1">
                <a:solidFill>
                  <a:srgbClr val="FFFFFF"/>
                </a:solidFill>
                <a:latin typeface="Jost"/>
                <a:ea typeface="Jost"/>
                <a:cs typeface="Jost"/>
                <a:sym typeface="Jost"/>
              </a:rPr>
              <a:t>Psychological Safety: Lessons from Healthcare and Aviation</a:t>
            </a:r>
            <a:endParaRPr sz="3500" b="1">
              <a:solidFill>
                <a:srgbClr val="4ABFAF"/>
              </a:solidFill>
              <a:latin typeface="Jost"/>
              <a:ea typeface="Jost"/>
              <a:cs typeface="Jost"/>
              <a:sym typeface="Jost"/>
            </a:endParaRPr>
          </a:p>
        </p:txBody>
      </p:sp>
      <p:sp>
        <p:nvSpPr>
          <p:cNvPr id="65" name="Google Shape;65;p14"/>
          <p:cNvSpPr txBox="1">
            <a:spLocks noGrp="1"/>
          </p:cNvSpPr>
          <p:nvPr>
            <p:ph type="ctrTitle"/>
          </p:nvPr>
        </p:nvSpPr>
        <p:spPr>
          <a:xfrm>
            <a:off x="376895" y="2286000"/>
            <a:ext cx="4780500" cy="1782600"/>
          </a:xfrm>
          <a:prstGeom prst="rect">
            <a:avLst/>
          </a:prstGeom>
        </p:spPr>
        <p:txBody>
          <a:bodyPr spcFirstLastPara="1" wrap="square" lIns="92475" tIns="92475" rIns="92475" bIns="92475" anchor="b" anchorCtr="0">
            <a:normAutofit/>
          </a:bodyPr>
          <a:lstStyle/>
          <a:p>
            <a:pPr marL="0" lvl="0" indent="0" algn="l" rtl="0">
              <a:spcBef>
                <a:spcPts val="100"/>
              </a:spcBef>
              <a:spcAft>
                <a:spcPts val="0"/>
              </a:spcAft>
              <a:buSzPts val="800"/>
              <a:buNone/>
            </a:pPr>
            <a:r>
              <a:rPr lang="en-GB" sz="2500" b="1">
                <a:solidFill>
                  <a:srgbClr val="4ABFAF"/>
                </a:solidFill>
                <a:latin typeface="Jost"/>
                <a:ea typeface="Jost"/>
                <a:cs typeface="Jost"/>
                <a:sym typeface="Jost"/>
              </a:rPr>
              <a:t>Tom Geraghty</a:t>
            </a:r>
            <a:endParaRPr sz="2500" b="1">
              <a:solidFill>
                <a:srgbClr val="4ABFAF"/>
              </a:solidFill>
              <a:latin typeface="Jost"/>
              <a:ea typeface="Jost"/>
              <a:cs typeface="Jost"/>
              <a:sym typeface="Jost"/>
            </a:endParaRPr>
          </a:p>
          <a:p>
            <a:pPr marL="0" lvl="0" indent="0" algn="l" rtl="0">
              <a:spcBef>
                <a:spcPts val="100"/>
              </a:spcBef>
              <a:spcAft>
                <a:spcPts val="0"/>
              </a:spcAft>
              <a:buClr>
                <a:schemeClr val="dk1"/>
              </a:buClr>
              <a:buSzPts val="800"/>
              <a:buFont typeface="Arial"/>
              <a:buNone/>
            </a:pPr>
            <a:r>
              <a:rPr lang="en-GB" sz="2500" b="1">
                <a:solidFill>
                  <a:srgbClr val="4ABFAF"/>
                </a:solidFill>
                <a:latin typeface="Jost"/>
                <a:ea typeface="Jost"/>
                <a:cs typeface="Jost"/>
                <a:sym typeface="Jost"/>
              </a:rPr>
              <a:t>tom@psychsafety.com</a:t>
            </a:r>
            <a:endParaRPr sz="2500" b="1">
              <a:solidFill>
                <a:srgbClr val="4ABFAF"/>
              </a:solidFill>
              <a:latin typeface="Jost"/>
              <a:ea typeface="Jost"/>
              <a:cs typeface="Jost"/>
              <a:sym typeface="Jost"/>
            </a:endParaRPr>
          </a:p>
          <a:p>
            <a:pPr marL="0" lvl="0" indent="0" algn="l" rtl="0">
              <a:spcBef>
                <a:spcPts val="100"/>
              </a:spcBef>
              <a:spcAft>
                <a:spcPts val="0"/>
              </a:spcAft>
              <a:buSzPts val="800"/>
              <a:buNone/>
            </a:pPr>
            <a:endParaRPr sz="2600"/>
          </a:p>
        </p:txBody>
      </p:sp>
      <p:pic>
        <p:nvPicPr>
          <p:cNvPr id="66" name="Google Shape;66;p14"/>
          <p:cNvPicPr preferRelativeResize="0"/>
          <p:nvPr/>
        </p:nvPicPr>
        <p:blipFill>
          <a:blip r:embed="rId4">
            <a:alphaModFix/>
          </a:blip>
          <a:stretch>
            <a:fillRect/>
          </a:stretch>
        </p:blipFill>
        <p:spPr>
          <a:xfrm>
            <a:off x="6056504" y="1535354"/>
            <a:ext cx="1846973" cy="24642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4"/>
        <p:cNvGrpSpPr/>
        <p:nvPr/>
      </p:nvGrpSpPr>
      <p:grpSpPr>
        <a:xfrm>
          <a:off x="0" y="0"/>
          <a:ext cx="0" cy="0"/>
          <a:chOff x="0" y="0"/>
          <a:chExt cx="0" cy="0"/>
        </a:xfrm>
      </p:grpSpPr>
      <p:sp>
        <p:nvSpPr>
          <p:cNvPr id="135" name="Google Shape;135;p23"/>
          <p:cNvSpPr txBox="1">
            <a:spLocks noGrp="1"/>
          </p:cNvSpPr>
          <p:nvPr>
            <p:ph type="title" idx="4294967295"/>
          </p:nvPr>
        </p:nvSpPr>
        <p:spPr>
          <a:xfrm>
            <a:off x="426050" y="147500"/>
            <a:ext cx="8216100" cy="1005000"/>
          </a:xfrm>
          <a:prstGeom prst="rect">
            <a:avLst/>
          </a:prstGeom>
          <a:noFill/>
          <a:ln>
            <a:noFill/>
          </a:ln>
        </p:spPr>
        <p:txBody>
          <a:bodyPr spcFirstLastPara="1" wrap="square" lIns="97150" tIns="97150" rIns="97150" bIns="97150" anchor="t" anchorCtr="0">
            <a:normAutofit/>
          </a:bodyPr>
          <a:lstStyle/>
          <a:p>
            <a:pPr marL="0" lvl="0" indent="0" algn="ctr" rtl="0">
              <a:lnSpc>
                <a:spcPct val="100000"/>
              </a:lnSpc>
              <a:spcBef>
                <a:spcPts val="0"/>
              </a:spcBef>
              <a:spcAft>
                <a:spcPts val="0"/>
              </a:spcAft>
              <a:buSzPts val="2900"/>
              <a:buNone/>
            </a:pPr>
            <a:r>
              <a:rPr lang="en-GB" sz="2600" b="1">
                <a:solidFill>
                  <a:srgbClr val="4ABFAF"/>
                </a:solidFill>
                <a:latin typeface="Jost"/>
                <a:ea typeface="Jost"/>
                <a:cs typeface="Jost"/>
                <a:sym typeface="Jost"/>
              </a:rPr>
              <a:t>Admitting mistakes</a:t>
            </a:r>
            <a:endParaRPr sz="2600"/>
          </a:p>
        </p:txBody>
      </p:sp>
      <p:pic>
        <p:nvPicPr>
          <p:cNvPr id="136" name="Google Shape;136;p23"/>
          <p:cNvPicPr preferRelativeResize="0"/>
          <p:nvPr/>
        </p:nvPicPr>
        <p:blipFill rotWithShape="1">
          <a:blip r:embed="rId4">
            <a:alphaModFix/>
          </a:blip>
          <a:srcRect/>
          <a:stretch/>
        </p:blipFill>
        <p:spPr>
          <a:xfrm>
            <a:off x="3267446" y="787651"/>
            <a:ext cx="2533301" cy="3568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0"/>
        <p:cNvGrpSpPr/>
        <p:nvPr/>
      </p:nvGrpSpPr>
      <p:grpSpPr>
        <a:xfrm>
          <a:off x="0" y="0"/>
          <a:ext cx="0" cy="0"/>
          <a:chOff x="0" y="0"/>
          <a:chExt cx="0" cy="0"/>
        </a:xfrm>
      </p:grpSpPr>
      <p:pic>
        <p:nvPicPr>
          <p:cNvPr id="141" name="Google Shape;141;p24"/>
          <p:cNvPicPr preferRelativeResize="0"/>
          <p:nvPr/>
        </p:nvPicPr>
        <p:blipFill>
          <a:blip r:embed="rId4">
            <a:alphaModFix/>
          </a:blip>
          <a:stretch>
            <a:fillRect/>
          </a:stretch>
        </p:blipFill>
        <p:spPr>
          <a:xfrm>
            <a:off x="1944313" y="234458"/>
            <a:ext cx="5255370" cy="450006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0"/>
        <p:cNvGrpSpPr/>
        <p:nvPr/>
      </p:nvGrpSpPr>
      <p:grpSpPr>
        <a:xfrm>
          <a:off x="0" y="0"/>
          <a:ext cx="0" cy="0"/>
          <a:chOff x="0" y="0"/>
          <a:chExt cx="0" cy="0"/>
        </a:xfrm>
      </p:grpSpPr>
      <p:sp>
        <p:nvSpPr>
          <p:cNvPr id="71" name="Google Shape;71;p15"/>
          <p:cNvSpPr txBox="1"/>
          <p:nvPr/>
        </p:nvSpPr>
        <p:spPr>
          <a:xfrm>
            <a:off x="8621021" y="3829303"/>
            <a:ext cx="625800" cy="357000"/>
          </a:xfrm>
          <a:prstGeom prst="rect">
            <a:avLst/>
          </a:prstGeom>
          <a:noFill/>
          <a:ln>
            <a:noFill/>
          </a:ln>
        </p:spPr>
        <p:txBody>
          <a:bodyPr spcFirstLastPara="1" wrap="square" lIns="0" tIns="0" rIns="0" bIns="0" anchor="b" anchorCtr="0">
            <a:normAutofit/>
          </a:bodyPr>
          <a:lstStyle/>
          <a:p>
            <a:pPr marL="0" lvl="0" indent="0" algn="ctr" rtl="0">
              <a:spcBef>
                <a:spcPts val="0"/>
              </a:spcBef>
              <a:spcAft>
                <a:spcPts val="0"/>
              </a:spcAft>
              <a:buNone/>
            </a:pPr>
            <a:fld id="{00000000-1234-1234-1234-123412341234}" type="slidenum">
              <a:rPr lang="en-GB" sz="1000">
                <a:solidFill>
                  <a:srgbClr val="202729"/>
                </a:solidFill>
                <a:latin typeface="Proxima Nova"/>
                <a:ea typeface="Proxima Nova"/>
                <a:cs typeface="Proxima Nova"/>
                <a:sym typeface="Proxima Nova"/>
              </a:rPr>
              <a:t>2</a:t>
            </a:fld>
            <a:endParaRPr sz="1000">
              <a:solidFill>
                <a:srgbClr val="202729"/>
              </a:solidFill>
              <a:latin typeface="Proxima Nova"/>
              <a:ea typeface="Proxima Nova"/>
              <a:cs typeface="Proxima Nova"/>
              <a:sym typeface="Proxima Nova"/>
            </a:endParaRPr>
          </a:p>
        </p:txBody>
      </p:sp>
      <p:sp>
        <p:nvSpPr>
          <p:cNvPr id="72" name="Google Shape;72;p15"/>
          <p:cNvSpPr txBox="1"/>
          <p:nvPr/>
        </p:nvSpPr>
        <p:spPr>
          <a:xfrm>
            <a:off x="3322823" y="646765"/>
            <a:ext cx="5544600" cy="502800"/>
          </a:xfrm>
          <a:prstGeom prst="rect">
            <a:avLst/>
          </a:prstGeom>
          <a:noFill/>
          <a:ln>
            <a:noFill/>
          </a:ln>
        </p:spPr>
        <p:txBody>
          <a:bodyPr spcFirstLastPara="1" wrap="square" lIns="97150" tIns="97150" rIns="97150" bIns="97150" anchor="t" anchorCtr="0">
            <a:noAutofit/>
          </a:bodyPr>
          <a:lstStyle/>
          <a:p>
            <a:pPr marL="0" lvl="0" indent="0" algn="l" rtl="0">
              <a:spcBef>
                <a:spcPts val="0"/>
              </a:spcBef>
              <a:spcAft>
                <a:spcPts val="0"/>
              </a:spcAft>
              <a:buNone/>
            </a:pPr>
            <a:r>
              <a:rPr lang="en-GB" sz="2400" b="1">
                <a:solidFill>
                  <a:srgbClr val="4ABFAF"/>
                </a:solidFill>
                <a:latin typeface="Jost"/>
                <a:ea typeface="Jost"/>
                <a:cs typeface="Jost"/>
                <a:sym typeface="Jost"/>
              </a:rPr>
              <a:t>Psychological Safety</a:t>
            </a:r>
            <a:br>
              <a:rPr lang="en-GB" sz="2400">
                <a:solidFill>
                  <a:srgbClr val="4ABFAF"/>
                </a:solidFill>
                <a:latin typeface="Jost"/>
                <a:ea typeface="Jost"/>
                <a:cs typeface="Jost"/>
                <a:sym typeface="Jost"/>
              </a:rPr>
            </a:br>
            <a:br>
              <a:rPr lang="en-GB" sz="2400">
                <a:solidFill>
                  <a:srgbClr val="202729"/>
                </a:solidFill>
                <a:latin typeface="Jost"/>
                <a:ea typeface="Jost"/>
                <a:cs typeface="Jost"/>
                <a:sym typeface="Jost"/>
              </a:rPr>
            </a:br>
            <a:r>
              <a:rPr lang="en-GB" sz="2400">
                <a:solidFill>
                  <a:schemeClr val="lt2"/>
                </a:solidFill>
                <a:latin typeface="Jost"/>
                <a:ea typeface="Jost"/>
                <a:cs typeface="Jost"/>
                <a:sym typeface="Jost"/>
              </a:rPr>
              <a:t>“Psychological safety is a belief that one will not be punished or humiliated for speaking up with ideas, questions, concerns, or mistakes.”</a:t>
            </a:r>
            <a:endParaRPr sz="2400">
              <a:solidFill>
                <a:schemeClr val="lt2"/>
              </a:solidFill>
              <a:latin typeface="Jost"/>
              <a:ea typeface="Jost"/>
              <a:cs typeface="Jost"/>
              <a:sym typeface="Jost"/>
            </a:endParaRPr>
          </a:p>
          <a:p>
            <a:pPr marL="0" lvl="0" indent="0" algn="l" rtl="0">
              <a:spcBef>
                <a:spcPts val="0"/>
              </a:spcBef>
              <a:spcAft>
                <a:spcPts val="0"/>
              </a:spcAft>
              <a:buNone/>
            </a:pPr>
            <a:endParaRPr sz="2400">
              <a:solidFill>
                <a:schemeClr val="lt2"/>
              </a:solidFill>
              <a:latin typeface="Jost"/>
              <a:ea typeface="Jost"/>
              <a:cs typeface="Jost"/>
              <a:sym typeface="Jost"/>
            </a:endParaRPr>
          </a:p>
          <a:p>
            <a:pPr marL="0" lvl="0" indent="0" algn="l" rtl="0">
              <a:spcBef>
                <a:spcPts val="0"/>
              </a:spcBef>
              <a:spcAft>
                <a:spcPts val="0"/>
              </a:spcAft>
              <a:buNone/>
            </a:pPr>
            <a:r>
              <a:rPr lang="en-GB" sz="2400">
                <a:solidFill>
                  <a:schemeClr val="lt2"/>
                </a:solidFill>
                <a:latin typeface="Jost"/>
                <a:ea typeface="Jost"/>
                <a:cs typeface="Jost"/>
                <a:sym typeface="Jost"/>
              </a:rPr>
              <a:t>“A shared belief held by members of a team that the team is safe for interpersonal risk-taking.”</a:t>
            </a:r>
            <a:endParaRPr sz="2400">
              <a:solidFill>
                <a:schemeClr val="lt2"/>
              </a:solidFill>
              <a:latin typeface="Jost"/>
              <a:ea typeface="Jost"/>
              <a:cs typeface="Jost"/>
              <a:sym typeface="Jost"/>
            </a:endParaRPr>
          </a:p>
        </p:txBody>
      </p:sp>
      <p:sp>
        <p:nvSpPr>
          <p:cNvPr id="73" name="Google Shape;73;p15"/>
          <p:cNvSpPr txBox="1"/>
          <p:nvPr/>
        </p:nvSpPr>
        <p:spPr>
          <a:xfrm>
            <a:off x="105236" y="3575923"/>
            <a:ext cx="3071400" cy="2898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GB" sz="1000" b="0" i="0" u="sng" strike="noStrike" cap="none">
                <a:solidFill>
                  <a:schemeClr val="lt2"/>
                </a:solidFill>
                <a:latin typeface="Jost"/>
                <a:ea typeface="Jost"/>
                <a:cs typeface="Jost"/>
                <a:sym typeface="Jost"/>
                <a:hlinkClick r:id="rId4">
                  <a:extLst>
                    <a:ext uri="{A12FA001-AC4F-418D-AE19-62706E023703}">
                      <ahyp:hlinkClr xmlns:ahyp="http://schemas.microsoft.com/office/drawing/2018/hyperlinkcolor" val="tx"/>
                    </a:ext>
                  </a:extLst>
                </a:hlinkClick>
              </a:rPr>
              <a:t>Dr Amy Edmondson</a:t>
            </a:r>
            <a:r>
              <a:rPr lang="en-GB" sz="1000" u="sng">
                <a:solidFill>
                  <a:schemeClr val="lt2"/>
                </a:solidFill>
                <a:latin typeface="Jost"/>
                <a:ea typeface="Jost"/>
                <a:cs typeface="Jost"/>
                <a:sym typeface="Jost"/>
                <a:hlinkClick r:id="rId4">
                  <a:extLst>
                    <a:ext uri="{A12FA001-AC4F-418D-AE19-62706E023703}">
                      <ahyp:hlinkClr xmlns:ahyp="http://schemas.microsoft.com/office/drawing/2018/hyperlinkcolor" val="tx"/>
                    </a:ext>
                  </a:extLst>
                </a:hlinkClick>
              </a:rPr>
              <a:t>, </a:t>
            </a:r>
            <a:r>
              <a:rPr lang="en-GB" sz="1000">
                <a:solidFill>
                  <a:schemeClr val="lt2"/>
                </a:solidFill>
                <a:latin typeface="Jost"/>
                <a:ea typeface="Jost"/>
                <a:cs typeface="Jost"/>
                <a:sym typeface="Jost"/>
              </a:rPr>
              <a:t>Photo credit Evgenia Eliseeva, Creative Commons</a:t>
            </a:r>
            <a:endParaRPr sz="1000" b="0" i="0" u="none" strike="noStrike" cap="none">
              <a:solidFill>
                <a:schemeClr val="lt2"/>
              </a:solidFill>
              <a:latin typeface="Jost"/>
              <a:ea typeface="Jost"/>
              <a:cs typeface="Jost"/>
              <a:sym typeface="Jost"/>
            </a:endParaRPr>
          </a:p>
        </p:txBody>
      </p:sp>
      <p:sp>
        <p:nvSpPr>
          <p:cNvPr id="74" name="Google Shape;74;p15"/>
          <p:cNvSpPr txBox="1"/>
          <p:nvPr/>
        </p:nvSpPr>
        <p:spPr>
          <a:xfrm>
            <a:off x="5501559" y="3865747"/>
            <a:ext cx="3775500" cy="316500"/>
          </a:xfrm>
          <a:prstGeom prst="rect">
            <a:avLst/>
          </a:prstGeom>
          <a:noFill/>
          <a:ln>
            <a:noFill/>
          </a:ln>
        </p:spPr>
        <p:txBody>
          <a:bodyPr spcFirstLastPara="1" wrap="square" lIns="72850" tIns="72850" rIns="72850" bIns="72850" anchor="t" anchorCtr="0">
            <a:spAutoFit/>
          </a:bodyPr>
          <a:lstStyle/>
          <a:p>
            <a:pPr marL="0" marR="368300" lvl="0" indent="0" algn="r" rtl="0">
              <a:lnSpc>
                <a:spcPct val="100000"/>
              </a:lnSpc>
              <a:spcBef>
                <a:spcPts val="1000"/>
              </a:spcBef>
              <a:spcAft>
                <a:spcPts val="100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75" name="Google Shape;75;p15"/>
          <p:cNvPicPr preferRelativeResize="0"/>
          <p:nvPr/>
        </p:nvPicPr>
        <p:blipFill>
          <a:blip r:embed="rId5">
            <a:alphaModFix/>
          </a:blip>
          <a:stretch>
            <a:fillRect/>
          </a:stretch>
        </p:blipFill>
        <p:spPr>
          <a:xfrm>
            <a:off x="105213" y="1074879"/>
            <a:ext cx="2443401" cy="2441359"/>
          </a:xfrm>
          <a:prstGeom prst="rect">
            <a:avLst/>
          </a:prstGeom>
          <a:noFill/>
          <a:ln>
            <a:noFill/>
          </a:ln>
        </p:spPr>
      </p:pic>
      <p:sp>
        <p:nvSpPr>
          <p:cNvPr id="76" name="Google Shape;76;p15"/>
          <p:cNvSpPr txBox="1"/>
          <p:nvPr/>
        </p:nvSpPr>
        <p:spPr>
          <a:xfrm>
            <a:off x="3435030" y="4417639"/>
            <a:ext cx="5320200" cy="2898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GB" sz="1000" b="0" i="0" strike="noStrike" cap="none">
                <a:solidFill>
                  <a:schemeClr val="lt2"/>
                </a:solidFill>
                <a:latin typeface="Jost"/>
                <a:ea typeface="Jost"/>
                <a:cs typeface="Jost"/>
                <a:sym typeface="Jost"/>
              </a:rPr>
              <a:t>Dr Amy Edmondson</a:t>
            </a:r>
            <a:r>
              <a:rPr lang="en-GB" sz="1000">
                <a:solidFill>
                  <a:schemeClr val="lt2"/>
                </a:solidFill>
                <a:latin typeface="Jost"/>
                <a:ea typeface="Jost"/>
                <a:cs typeface="Jost"/>
                <a:sym typeface="Jost"/>
              </a:rPr>
              <a:t>, Psychological Safety and Learning Behavior in Work Teams, 1999</a:t>
            </a:r>
            <a:endParaRPr sz="1000" b="0" i="0" u="none" strike="noStrike" cap="none">
              <a:solidFill>
                <a:schemeClr val="lt2"/>
              </a:solidFill>
              <a:latin typeface="Jost"/>
              <a:ea typeface="Jost"/>
              <a:cs typeface="Jost"/>
              <a:sym typeface="Jo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0"/>
        <p:cNvGrpSpPr/>
        <p:nvPr/>
      </p:nvGrpSpPr>
      <p:grpSpPr>
        <a:xfrm>
          <a:off x="0" y="0"/>
          <a:ext cx="0" cy="0"/>
          <a:chOff x="0" y="0"/>
          <a:chExt cx="0" cy="0"/>
        </a:xfrm>
      </p:grpSpPr>
      <p:sp>
        <p:nvSpPr>
          <p:cNvPr id="81" name="Google Shape;81;p16"/>
          <p:cNvSpPr txBox="1"/>
          <p:nvPr/>
        </p:nvSpPr>
        <p:spPr>
          <a:xfrm>
            <a:off x="8621021" y="3829303"/>
            <a:ext cx="625800" cy="357000"/>
          </a:xfrm>
          <a:prstGeom prst="rect">
            <a:avLst/>
          </a:prstGeom>
          <a:noFill/>
          <a:ln>
            <a:noFill/>
          </a:ln>
        </p:spPr>
        <p:txBody>
          <a:bodyPr spcFirstLastPara="1" wrap="square" lIns="0" tIns="0" rIns="0" bIns="0" anchor="b" anchorCtr="0">
            <a:normAutofit/>
          </a:bodyPr>
          <a:lstStyle/>
          <a:p>
            <a:pPr marL="0" lvl="0" indent="0" algn="ctr" rtl="0">
              <a:spcBef>
                <a:spcPts val="0"/>
              </a:spcBef>
              <a:spcAft>
                <a:spcPts val="0"/>
              </a:spcAft>
              <a:buNone/>
            </a:pPr>
            <a:fld id="{00000000-1234-1234-1234-123412341234}" type="slidenum">
              <a:rPr lang="en-GB" sz="1000">
                <a:solidFill>
                  <a:srgbClr val="202729"/>
                </a:solidFill>
                <a:latin typeface="Proxima Nova"/>
                <a:ea typeface="Proxima Nova"/>
                <a:cs typeface="Proxima Nova"/>
                <a:sym typeface="Proxima Nova"/>
              </a:rPr>
              <a:t>3</a:t>
            </a:fld>
            <a:endParaRPr sz="1000">
              <a:solidFill>
                <a:srgbClr val="202729"/>
              </a:solidFill>
              <a:latin typeface="Proxima Nova"/>
              <a:ea typeface="Proxima Nova"/>
              <a:cs typeface="Proxima Nova"/>
              <a:sym typeface="Proxima Nova"/>
            </a:endParaRPr>
          </a:p>
        </p:txBody>
      </p:sp>
      <p:sp>
        <p:nvSpPr>
          <p:cNvPr id="82" name="Google Shape;82;p16"/>
          <p:cNvSpPr txBox="1"/>
          <p:nvPr/>
        </p:nvSpPr>
        <p:spPr>
          <a:xfrm>
            <a:off x="105236" y="3575923"/>
            <a:ext cx="3071400" cy="2898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1100"/>
              <a:buFont typeface="Arial"/>
              <a:buNone/>
            </a:pPr>
            <a:endParaRPr sz="1000" b="0" i="0" u="none" strike="noStrike" cap="none">
              <a:solidFill>
                <a:schemeClr val="lt2"/>
              </a:solidFill>
              <a:latin typeface="Jost"/>
              <a:ea typeface="Jost"/>
              <a:cs typeface="Jost"/>
              <a:sym typeface="Jost"/>
            </a:endParaRPr>
          </a:p>
        </p:txBody>
      </p:sp>
      <p:sp>
        <p:nvSpPr>
          <p:cNvPr id="83" name="Google Shape;83;p16"/>
          <p:cNvSpPr txBox="1"/>
          <p:nvPr/>
        </p:nvSpPr>
        <p:spPr>
          <a:xfrm>
            <a:off x="5501559" y="3865747"/>
            <a:ext cx="3775500" cy="316500"/>
          </a:xfrm>
          <a:prstGeom prst="rect">
            <a:avLst/>
          </a:prstGeom>
          <a:noFill/>
          <a:ln>
            <a:noFill/>
          </a:ln>
        </p:spPr>
        <p:txBody>
          <a:bodyPr spcFirstLastPara="1" wrap="square" lIns="72850" tIns="72850" rIns="72850" bIns="72850" anchor="t" anchorCtr="0">
            <a:spAutoFit/>
          </a:bodyPr>
          <a:lstStyle/>
          <a:p>
            <a:pPr marL="0" marR="368300" lvl="0" indent="0" algn="r" rtl="0">
              <a:lnSpc>
                <a:spcPct val="100000"/>
              </a:lnSpc>
              <a:spcBef>
                <a:spcPts val="1000"/>
              </a:spcBef>
              <a:spcAft>
                <a:spcPts val="100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4" name="Google Shape;84;p16"/>
          <p:cNvSpPr txBox="1"/>
          <p:nvPr/>
        </p:nvSpPr>
        <p:spPr>
          <a:xfrm>
            <a:off x="3461155" y="3938639"/>
            <a:ext cx="5320200" cy="2898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1100"/>
              <a:buFont typeface="Arial"/>
              <a:buNone/>
            </a:pPr>
            <a:endParaRPr sz="1000" b="0" i="0" u="none" strike="noStrike" cap="none">
              <a:solidFill>
                <a:schemeClr val="lt2"/>
              </a:solidFill>
              <a:latin typeface="Jost"/>
              <a:ea typeface="Jost"/>
              <a:cs typeface="Jost"/>
              <a:sym typeface="Jost"/>
            </a:endParaRPr>
          </a:p>
        </p:txBody>
      </p:sp>
      <p:sp>
        <p:nvSpPr>
          <p:cNvPr id="85" name="Google Shape;85;p16"/>
          <p:cNvSpPr txBox="1"/>
          <p:nvPr/>
        </p:nvSpPr>
        <p:spPr>
          <a:xfrm>
            <a:off x="341510" y="271701"/>
            <a:ext cx="6394800" cy="1068000"/>
          </a:xfrm>
          <a:prstGeom prst="rect">
            <a:avLst/>
          </a:prstGeom>
          <a:noFill/>
          <a:ln>
            <a:noFill/>
          </a:ln>
        </p:spPr>
        <p:txBody>
          <a:bodyPr spcFirstLastPara="1" wrap="square" lIns="72850" tIns="72850" rIns="72850" bIns="72850" anchor="t" anchorCtr="0">
            <a:noAutofit/>
          </a:bodyPr>
          <a:lstStyle/>
          <a:p>
            <a:pPr marL="0" lvl="0" indent="0" algn="l" rtl="0">
              <a:spcBef>
                <a:spcPts val="0"/>
              </a:spcBef>
              <a:spcAft>
                <a:spcPts val="0"/>
              </a:spcAft>
              <a:buClr>
                <a:schemeClr val="dk1"/>
              </a:buClr>
              <a:buFont typeface="Arial"/>
              <a:buNone/>
            </a:pPr>
            <a:r>
              <a:rPr lang="en-GB" sz="2500" b="1">
                <a:solidFill>
                  <a:srgbClr val="4ABFAF"/>
                </a:solidFill>
                <a:latin typeface="Jost"/>
                <a:ea typeface="Jost"/>
                <a:cs typeface="Jost"/>
                <a:sym typeface="Jost"/>
              </a:rPr>
              <a:t>When people feel psychologically safe, </a:t>
            </a:r>
            <a:r>
              <a:rPr lang="en-GB" sz="2500" b="1">
                <a:solidFill>
                  <a:schemeClr val="lt2"/>
                </a:solidFill>
                <a:latin typeface="Jost"/>
                <a:ea typeface="Jost"/>
                <a:cs typeface="Jost"/>
                <a:sym typeface="Jost"/>
              </a:rPr>
              <a:t>you might hear:</a:t>
            </a:r>
            <a:endParaRPr sz="1100">
              <a:solidFill>
                <a:schemeClr val="lt2"/>
              </a:solidFill>
            </a:endParaRPr>
          </a:p>
        </p:txBody>
      </p:sp>
      <p:sp>
        <p:nvSpPr>
          <p:cNvPr id="86" name="Google Shape;86;p16"/>
          <p:cNvSpPr txBox="1"/>
          <p:nvPr/>
        </p:nvSpPr>
        <p:spPr>
          <a:xfrm>
            <a:off x="1707316" y="1082108"/>
            <a:ext cx="5729400" cy="4303200"/>
          </a:xfrm>
          <a:prstGeom prst="rect">
            <a:avLst/>
          </a:prstGeom>
          <a:noFill/>
          <a:ln>
            <a:noFill/>
          </a:ln>
        </p:spPr>
        <p:txBody>
          <a:bodyPr spcFirstLastPara="1" wrap="square" lIns="72850" tIns="72850" rIns="72850" bIns="72850" anchor="t" anchorCtr="0">
            <a:spAutoFit/>
          </a:bodyPr>
          <a:lstStyle/>
          <a:p>
            <a:pPr marL="0" lvl="0" indent="0" algn="ctr" rtl="0">
              <a:spcBef>
                <a:spcPts val="0"/>
              </a:spcBef>
              <a:spcAft>
                <a:spcPts val="0"/>
              </a:spcAft>
              <a:buNone/>
            </a:pPr>
            <a:r>
              <a:rPr lang="en-GB" sz="2700">
                <a:solidFill>
                  <a:schemeClr val="lt2"/>
                </a:solidFill>
                <a:latin typeface="Jost"/>
                <a:ea typeface="Jost"/>
                <a:cs typeface="Jost"/>
                <a:sym typeface="Jost"/>
              </a:rPr>
              <a:t>I don’t know, yet.</a:t>
            </a:r>
            <a:endParaRPr sz="2700">
              <a:solidFill>
                <a:schemeClr val="lt2"/>
              </a:solidFill>
              <a:latin typeface="Jost"/>
              <a:ea typeface="Jost"/>
              <a:cs typeface="Jost"/>
              <a:sym typeface="Jost"/>
            </a:endParaRPr>
          </a:p>
          <a:p>
            <a:pPr marL="0" lvl="0" indent="0" algn="ctr" rtl="0">
              <a:spcBef>
                <a:spcPts val="0"/>
              </a:spcBef>
              <a:spcAft>
                <a:spcPts val="0"/>
              </a:spcAft>
              <a:buNone/>
            </a:pPr>
            <a:r>
              <a:rPr lang="en-GB" sz="2700">
                <a:solidFill>
                  <a:schemeClr val="lt2"/>
                </a:solidFill>
                <a:latin typeface="Jost"/>
                <a:ea typeface="Jost"/>
                <a:cs typeface="Jost"/>
                <a:sym typeface="Jost"/>
              </a:rPr>
              <a:t>I need help.</a:t>
            </a:r>
            <a:br>
              <a:rPr lang="en-GB" sz="2700">
                <a:solidFill>
                  <a:schemeClr val="lt2"/>
                </a:solidFill>
                <a:latin typeface="Jost"/>
                <a:ea typeface="Jost"/>
                <a:cs typeface="Jost"/>
                <a:sym typeface="Jost"/>
              </a:rPr>
            </a:br>
            <a:r>
              <a:rPr lang="en-GB" sz="2700">
                <a:solidFill>
                  <a:schemeClr val="lt2"/>
                </a:solidFill>
                <a:latin typeface="Jost"/>
                <a:ea typeface="Jost"/>
                <a:cs typeface="Jost"/>
                <a:sym typeface="Jost"/>
              </a:rPr>
              <a:t>I have an idea.</a:t>
            </a:r>
            <a:br>
              <a:rPr lang="en-GB" sz="2700">
                <a:solidFill>
                  <a:schemeClr val="lt2"/>
                </a:solidFill>
                <a:latin typeface="Jost"/>
                <a:ea typeface="Jost"/>
                <a:cs typeface="Jost"/>
                <a:sym typeface="Jost"/>
              </a:rPr>
            </a:br>
            <a:r>
              <a:rPr lang="en-GB" sz="2700">
                <a:solidFill>
                  <a:schemeClr val="lt2"/>
                </a:solidFill>
                <a:latin typeface="Jost"/>
                <a:ea typeface="Jost"/>
                <a:cs typeface="Jost"/>
                <a:sym typeface="Jost"/>
              </a:rPr>
              <a:t>I think we have a problem.</a:t>
            </a:r>
            <a:endParaRPr sz="2700">
              <a:solidFill>
                <a:schemeClr val="lt2"/>
              </a:solidFill>
              <a:latin typeface="Jost"/>
              <a:ea typeface="Jost"/>
              <a:cs typeface="Jost"/>
              <a:sym typeface="Jost"/>
            </a:endParaRPr>
          </a:p>
          <a:p>
            <a:pPr marL="0" lvl="0" indent="0" algn="ctr" rtl="0">
              <a:spcBef>
                <a:spcPts val="0"/>
              </a:spcBef>
              <a:spcAft>
                <a:spcPts val="0"/>
              </a:spcAft>
              <a:buNone/>
            </a:pPr>
            <a:r>
              <a:rPr lang="en-GB" sz="2700">
                <a:solidFill>
                  <a:schemeClr val="lt2"/>
                </a:solidFill>
                <a:latin typeface="Jost"/>
                <a:ea typeface="Jost"/>
                <a:cs typeface="Jost"/>
                <a:sym typeface="Jost"/>
              </a:rPr>
              <a:t>I disagree.</a:t>
            </a:r>
            <a:endParaRPr sz="2700">
              <a:solidFill>
                <a:schemeClr val="lt2"/>
              </a:solidFill>
              <a:latin typeface="Jost"/>
              <a:ea typeface="Jost"/>
              <a:cs typeface="Jost"/>
              <a:sym typeface="Jost"/>
            </a:endParaRPr>
          </a:p>
          <a:p>
            <a:pPr marL="0" lvl="0" indent="0" algn="ctr" rtl="0">
              <a:spcBef>
                <a:spcPts val="0"/>
              </a:spcBef>
              <a:spcAft>
                <a:spcPts val="0"/>
              </a:spcAft>
              <a:buNone/>
            </a:pPr>
            <a:r>
              <a:rPr lang="en-GB" sz="2700">
                <a:solidFill>
                  <a:schemeClr val="lt2"/>
                </a:solidFill>
                <a:latin typeface="Jost"/>
                <a:ea typeface="Jost"/>
                <a:cs typeface="Jost"/>
                <a:sym typeface="Jost"/>
              </a:rPr>
              <a:t>I’d like to challenge that.</a:t>
            </a:r>
            <a:endParaRPr sz="2700">
              <a:solidFill>
                <a:schemeClr val="lt2"/>
              </a:solidFill>
              <a:latin typeface="Jost"/>
              <a:ea typeface="Jost"/>
              <a:cs typeface="Jost"/>
              <a:sym typeface="Jost"/>
            </a:endParaRPr>
          </a:p>
          <a:p>
            <a:pPr marL="0" lvl="0" indent="0" algn="ctr" rtl="0">
              <a:spcBef>
                <a:spcPts val="0"/>
              </a:spcBef>
              <a:spcAft>
                <a:spcPts val="0"/>
              </a:spcAft>
              <a:buNone/>
            </a:pPr>
            <a:r>
              <a:rPr lang="en-GB" sz="2700">
                <a:solidFill>
                  <a:schemeClr val="lt2"/>
                </a:solidFill>
                <a:latin typeface="Jost"/>
                <a:ea typeface="Jost"/>
                <a:cs typeface="Jost"/>
                <a:sym typeface="Jost"/>
              </a:rPr>
              <a:t>It’s ok, we can learn from this. </a:t>
            </a:r>
            <a:endParaRPr sz="2700">
              <a:solidFill>
                <a:schemeClr val="lt2"/>
              </a:solidFill>
              <a:latin typeface="Jost"/>
              <a:ea typeface="Jost"/>
              <a:cs typeface="Jost"/>
              <a:sym typeface="Jost"/>
            </a:endParaRPr>
          </a:p>
          <a:p>
            <a:pPr marL="0" lvl="0" indent="0" algn="ctr" rtl="0">
              <a:spcBef>
                <a:spcPts val="0"/>
              </a:spcBef>
              <a:spcAft>
                <a:spcPts val="0"/>
              </a:spcAft>
              <a:buNone/>
            </a:pPr>
            <a:r>
              <a:rPr lang="en-GB" sz="2700">
                <a:solidFill>
                  <a:schemeClr val="lt2"/>
                </a:solidFill>
                <a:latin typeface="Jost"/>
                <a:ea typeface="Jost"/>
                <a:cs typeface="Jost"/>
                <a:sym typeface="Jost"/>
              </a:rPr>
              <a:t>I made a mistake.</a:t>
            </a:r>
            <a:br>
              <a:rPr lang="en-GB" sz="2700">
                <a:solidFill>
                  <a:schemeClr val="lt2"/>
                </a:solidFill>
                <a:latin typeface="Jost"/>
                <a:ea typeface="Jost"/>
                <a:cs typeface="Jost"/>
                <a:sym typeface="Jost"/>
              </a:rPr>
            </a:br>
            <a:r>
              <a:rPr lang="en-GB" sz="2700">
                <a:solidFill>
                  <a:schemeClr val="lt2"/>
                </a:solidFill>
                <a:latin typeface="Jost"/>
                <a:ea typeface="Jost"/>
                <a:cs typeface="Jost"/>
                <a:sym typeface="Jost"/>
              </a:rPr>
              <a:t>I made a really big mistake.</a:t>
            </a:r>
            <a:endParaRPr sz="2700">
              <a:solidFill>
                <a:schemeClr val="lt2"/>
              </a:solidFill>
              <a:latin typeface="Jost"/>
              <a:ea typeface="Jost"/>
              <a:cs typeface="Jost"/>
              <a:sym typeface="Jost"/>
            </a:endParaRPr>
          </a:p>
          <a:p>
            <a:pPr marL="0" lvl="0" indent="0" algn="l" rtl="0">
              <a:spcBef>
                <a:spcPts val="0"/>
              </a:spcBef>
              <a:spcAft>
                <a:spcPts val="0"/>
              </a:spcAft>
              <a:buNone/>
            </a:pPr>
            <a:endParaRPr sz="2700">
              <a:solidFill>
                <a:schemeClr val="lt2"/>
              </a:solidFill>
              <a:latin typeface="Jost"/>
              <a:ea typeface="Jost"/>
              <a:cs typeface="Jost"/>
              <a:sym typeface="Jo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0"/>
        <p:cNvGrpSpPr/>
        <p:nvPr/>
      </p:nvGrpSpPr>
      <p:grpSpPr>
        <a:xfrm>
          <a:off x="0" y="0"/>
          <a:ext cx="0" cy="0"/>
          <a:chOff x="0" y="0"/>
          <a:chExt cx="0" cy="0"/>
        </a:xfrm>
      </p:grpSpPr>
      <p:sp>
        <p:nvSpPr>
          <p:cNvPr id="91" name="Google Shape;91;p17"/>
          <p:cNvSpPr txBox="1"/>
          <p:nvPr/>
        </p:nvSpPr>
        <p:spPr>
          <a:xfrm>
            <a:off x="8621021" y="3829303"/>
            <a:ext cx="625800" cy="357000"/>
          </a:xfrm>
          <a:prstGeom prst="rect">
            <a:avLst/>
          </a:prstGeom>
          <a:noFill/>
          <a:ln>
            <a:noFill/>
          </a:ln>
        </p:spPr>
        <p:txBody>
          <a:bodyPr spcFirstLastPara="1" wrap="square" lIns="0" tIns="0" rIns="0" bIns="0" anchor="b" anchorCtr="0">
            <a:normAutofit/>
          </a:bodyPr>
          <a:lstStyle/>
          <a:p>
            <a:pPr marL="0" lvl="0" indent="0" algn="ctr" rtl="0">
              <a:spcBef>
                <a:spcPts val="0"/>
              </a:spcBef>
              <a:spcAft>
                <a:spcPts val="0"/>
              </a:spcAft>
              <a:buNone/>
            </a:pPr>
            <a:fld id="{00000000-1234-1234-1234-123412341234}" type="slidenum">
              <a:rPr lang="en-GB" sz="1000">
                <a:solidFill>
                  <a:srgbClr val="202729"/>
                </a:solidFill>
                <a:latin typeface="Proxima Nova"/>
                <a:ea typeface="Proxima Nova"/>
                <a:cs typeface="Proxima Nova"/>
                <a:sym typeface="Proxima Nova"/>
              </a:rPr>
              <a:t>4</a:t>
            </a:fld>
            <a:endParaRPr sz="1000">
              <a:solidFill>
                <a:srgbClr val="202729"/>
              </a:solidFill>
              <a:latin typeface="Proxima Nova"/>
              <a:ea typeface="Proxima Nova"/>
              <a:cs typeface="Proxima Nova"/>
              <a:sym typeface="Proxima Nova"/>
            </a:endParaRPr>
          </a:p>
        </p:txBody>
      </p:sp>
      <p:sp>
        <p:nvSpPr>
          <p:cNvPr id="92" name="Google Shape;92;p17"/>
          <p:cNvSpPr txBox="1"/>
          <p:nvPr/>
        </p:nvSpPr>
        <p:spPr>
          <a:xfrm>
            <a:off x="5501559" y="3865747"/>
            <a:ext cx="3775500" cy="316500"/>
          </a:xfrm>
          <a:prstGeom prst="rect">
            <a:avLst/>
          </a:prstGeom>
          <a:noFill/>
          <a:ln>
            <a:noFill/>
          </a:ln>
        </p:spPr>
        <p:txBody>
          <a:bodyPr spcFirstLastPara="1" wrap="square" lIns="72850" tIns="72850" rIns="72850" bIns="72850" anchor="t" anchorCtr="0">
            <a:spAutoFit/>
          </a:bodyPr>
          <a:lstStyle/>
          <a:p>
            <a:pPr marL="0" marR="368300" lvl="0" indent="0" algn="r" rtl="0">
              <a:lnSpc>
                <a:spcPct val="100000"/>
              </a:lnSpc>
              <a:spcBef>
                <a:spcPts val="1000"/>
              </a:spcBef>
              <a:spcAft>
                <a:spcPts val="100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3" name="Google Shape;93;p17"/>
          <p:cNvSpPr txBox="1"/>
          <p:nvPr/>
        </p:nvSpPr>
        <p:spPr>
          <a:xfrm>
            <a:off x="194970" y="150019"/>
            <a:ext cx="8421600" cy="545700"/>
          </a:xfrm>
          <a:prstGeom prst="rect">
            <a:avLst/>
          </a:prstGeom>
          <a:noFill/>
          <a:ln>
            <a:noFill/>
          </a:ln>
        </p:spPr>
        <p:txBody>
          <a:bodyPr spcFirstLastPara="1" wrap="square" lIns="0" tIns="0" rIns="0" bIns="0" anchor="ctr" anchorCtr="0">
            <a:noAutofit/>
          </a:bodyPr>
          <a:lstStyle/>
          <a:p>
            <a:pPr marL="0" marR="0" lvl="0" indent="0" algn="l" rtl="0">
              <a:lnSpc>
                <a:spcPct val="130000"/>
              </a:lnSpc>
              <a:spcBef>
                <a:spcPts val="0"/>
              </a:spcBef>
              <a:spcAft>
                <a:spcPts val="0"/>
              </a:spcAft>
              <a:buClr>
                <a:schemeClr val="dk1"/>
              </a:buClr>
              <a:buSzPts val="900"/>
              <a:buFont typeface="Arial"/>
              <a:buNone/>
            </a:pPr>
            <a:r>
              <a:rPr lang="en-GB" sz="2500" b="1">
                <a:solidFill>
                  <a:srgbClr val="4ABFAF"/>
                </a:solidFill>
                <a:latin typeface="Jost"/>
                <a:ea typeface="Jost"/>
                <a:cs typeface="Jost"/>
                <a:sym typeface="Jost"/>
              </a:rPr>
              <a:t>The Mental Cost Benefit Calculation</a:t>
            </a:r>
            <a:endParaRPr sz="2500" b="1">
              <a:solidFill>
                <a:srgbClr val="4ABFAF"/>
              </a:solidFill>
              <a:latin typeface="Jost"/>
              <a:ea typeface="Jost"/>
              <a:cs typeface="Jost"/>
              <a:sym typeface="Jost"/>
            </a:endParaRPr>
          </a:p>
        </p:txBody>
      </p:sp>
      <p:pic>
        <p:nvPicPr>
          <p:cNvPr id="94" name="Google Shape;94;p17"/>
          <p:cNvPicPr preferRelativeResize="0"/>
          <p:nvPr/>
        </p:nvPicPr>
        <p:blipFill>
          <a:blip r:embed="rId4">
            <a:alphaModFix/>
          </a:blip>
          <a:stretch>
            <a:fillRect/>
          </a:stretch>
        </p:blipFill>
        <p:spPr>
          <a:xfrm>
            <a:off x="214446" y="1548631"/>
            <a:ext cx="3093653" cy="2305773"/>
          </a:xfrm>
          <a:prstGeom prst="rect">
            <a:avLst/>
          </a:prstGeom>
          <a:noFill/>
          <a:ln>
            <a:noFill/>
          </a:ln>
        </p:spPr>
      </p:pic>
      <p:sp>
        <p:nvSpPr>
          <p:cNvPr id="95" name="Google Shape;95;p17"/>
          <p:cNvSpPr txBox="1"/>
          <p:nvPr/>
        </p:nvSpPr>
        <p:spPr>
          <a:xfrm>
            <a:off x="185176" y="3935339"/>
            <a:ext cx="3071400" cy="1449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GB" sz="1000" b="0" i="0" strike="noStrike" cap="none">
                <a:solidFill>
                  <a:schemeClr val="lt2"/>
                </a:solidFill>
                <a:latin typeface="Jost"/>
                <a:ea typeface="Jost"/>
                <a:cs typeface="Jost"/>
                <a:sym typeface="Jost"/>
              </a:rPr>
              <a:t>Dr Amy Edmondson</a:t>
            </a:r>
            <a:r>
              <a:rPr lang="en-GB" sz="1000">
                <a:solidFill>
                  <a:schemeClr val="lt2"/>
                </a:solidFill>
                <a:latin typeface="Jost"/>
                <a:ea typeface="Jost"/>
                <a:cs typeface="Jost"/>
                <a:sym typeface="Jost"/>
              </a:rPr>
              <a:t>, The Fearless Organisation</a:t>
            </a:r>
            <a:endParaRPr sz="1000" b="0" i="0" u="none" strike="noStrike" cap="none">
              <a:solidFill>
                <a:schemeClr val="lt2"/>
              </a:solidFill>
              <a:latin typeface="Jost"/>
              <a:ea typeface="Jost"/>
              <a:cs typeface="Jost"/>
              <a:sym typeface="Jost"/>
            </a:endParaRPr>
          </a:p>
        </p:txBody>
      </p:sp>
      <p:sp>
        <p:nvSpPr>
          <p:cNvPr id="96" name="Google Shape;96;p17"/>
          <p:cNvSpPr txBox="1"/>
          <p:nvPr/>
        </p:nvSpPr>
        <p:spPr>
          <a:xfrm>
            <a:off x="3878249" y="1057800"/>
            <a:ext cx="5134200" cy="3953400"/>
          </a:xfrm>
          <a:prstGeom prst="rect">
            <a:avLst/>
          </a:prstGeom>
          <a:noFill/>
          <a:ln>
            <a:noFill/>
          </a:ln>
        </p:spPr>
        <p:txBody>
          <a:bodyPr spcFirstLastPara="1" wrap="square" lIns="72850" tIns="72850" rIns="72850" bIns="72850" anchor="t" anchorCtr="0">
            <a:noAutofit/>
          </a:bodyPr>
          <a:lstStyle/>
          <a:p>
            <a:pPr marL="368300" lvl="0" indent="-279400" algn="l" rtl="0">
              <a:spcBef>
                <a:spcPts val="0"/>
              </a:spcBef>
              <a:spcAft>
                <a:spcPts val="0"/>
              </a:spcAft>
              <a:buClr>
                <a:schemeClr val="lt2"/>
              </a:buClr>
              <a:buSzPts val="1400"/>
              <a:buFont typeface="Proxima Nova"/>
              <a:buChar char="●"/>
            </a:pPr>
            <a:r>
              <a:rPr lang="en-GB" sz="1400">
                <a:solidFill>
                  <a:schemeClr val="lt2"/>
                </a:solidFill>
                <a:latin typeface="Proxima Nova"/>
                <a:ea typeface="Proxima Nova"/>
                <a:cs typeface="Proxima Nova"/>
                <a:sym typeface="Proxima Nova"/>
              </a:rPr>
              <a:t>Fear that asking for help means you don't know what you're doing</a:t>
            </a:r>
            <a:endParaRPr sz="1400">
              <a:solidFill>
                <a:schemeClr val="lt2"/>
              </a:solidFill>
              <a:latin typeface="Proxima Nova"/>
              <a:ea typeface="Proxima Nova"/>
              <a:cs typeface="Proxima Nova"/>
              <a:sym typeface="Proxima Nova"/>
            </a:endParaRPr>
          </a:p>
          <a:p>
            <a:pPr marL="368300" lvl="0" indent="-279400" algn="l" rtl="0">
              <a:spcBef>
                <a:spcPts val="0"/>
              </a:spcBef>
              <a:spcAft>
                <a:spcPts val="0"/>
              </a:spcAft>
              <a:buClr>
                <a:schemeClr val="lt2"/>
              </a:buClr>
              <a:buSzPts val="1400"/>
              <a:buFont typeface="Proxima Nova"/>
              <a:buChar char="●"/>
            </a:pPr>
            <a:r>
              <a:rPr lang="en-GB" sz="1400">
                <a:solidFill>
                  <a:schemeClr val="lt2"/>
                </a:solidFill>
                <a:latin typeface="Proxima Nova"/>
                <a:ea typeface="Proxima Nova"/>
                <a:cs typeface="Proxima Nova"/>
                <a:sym typeface="Proxima Nova"/>
              </a:rPr>
              <a:t>Loss of status </a:t>
            </a:r>
            <a:r>
              <a:rPr lang="en-GB">
                <a:solidFill>
                  <a:schemeClr val="lt2"/>
                </a:solidFill>
                <a:latin typeface="Proxima Nova"/>
                <a:ea typeface="Proxima Nova"/>
                <a:cs typeface="Proxima Nova"/>
                <a:sym typeface="Proxima Nova"/>
              </a:rPr>
              <a:t>with your friends, peers, or boss</a:t>
            </a:r>
            <a:endParaRPr sz="1400">
              <a:solidFill>
                <a:schemeClr val="lt2"/>
              </a:solidFill>
              <a:latin typeface="Proxima Nova"/>
              <a:ea typeface="Proxima Nova"/>
              <a:cs typeface="Proxima Nova"/>
              <a:sym typeface="Proxima Nova"/>
            </a:endParaRPr>
          </a:p>
          <a:p>
            <a:pPr marL="368300" lvl="0" indent="-279400" algn="l" rtl="0">
              <a:spcBef>
                <a:spcPts val="0"/>
              </a:spcBef>
              <a:spcAft>
                <a:spcPts val="0"/>
              </a:spcAft>
              <a:buClr>
                <a:schemeClr val="lt2"/>
              </a:buClr>
              <a:buSzPts val="1400"/>
              <a:buFont typeface="Proxima Nova"/>
              <a:buChar char="●"/>
            </a:pPr>
            <a:r>
              <a:rPr lang="en-GB" sz="1400">
                <a:solidFill>
                  <a:schemeClr val="lt2"/>
                </a:solidFill>
                <a:latin typeface="Proxima Nova"/>
                <a:ea typeface="Proxima Nova"/>
                <a:cs typeface="Proxima Nova"/>
                <a:sym typeface="Proxima Nova"/>
              </a:rPr>
              <a:t>Fear of punishment</a:t>
            </a:r>
            <a:endParaRPr sz="1400">
              <a:solidFill>
                <a:schemeClr val="lt2"/>
              </a:solidFill>
              <a:latin typeface="Proxima Nova"/>
              <a:ea typeface="Proxima Nova"/>
              <a:cs typeface="Proxima Nova"/>
              <a:sym typeface="Proxima Nova"/>
            </a:endParaRPr>
          </a:p>
          <a:p>
            <a:pPr marL="368300" lvl="0" indent="-279400" algn="l" rtl="0">
              <a:spcBef>
                <a:spcPts val="0"/>
              </a:spcBef>
              <a:spcAft>
                <a:spcPts val="0"/>
              </a:spcAft>
              <a:buClr>
                <a:schemeClr val="lt2"/>
              </a:buClr>
              <a:buSzPts val="1400"/>
              <a:buFont typeface="Proxima Nova"/>
              <a:buChar char="●"/>
            </a:pPr>
            <a:r>
              <a:rPr lang="en-GB" sz="1400">
                <a:solidFill>
                  <a:schemeClr val="lt2"/>
                </a:solidFill>
                <a:latin typeface="Proxima Nova"/>
                <a:ea typeface="Proxima Nova"/>
                <a:cs typeface="Proxima Nova"/>
                <a:sym typeface="Proxima Nova"/>
              </a:rPr>
              <a:t>Missing out on promotions or opportunities</a:t>
            </a:r>
            <a:endParaRPr sz="1400">
              <a:solidFill>
                <a:schemeClr val="lt2"/>
              </a:solidFill>
              <a:latin typeface="Proxima Nova"/>
              <a:ea typeface="Proxima Nova"/>
              <a:cs typeface="Proxima Nova"/>
              <a:sym typeface="Proxima Nova"/>
            </a:endParaRPr>
          </a:p>
          <a:p>
            <a:pPr marL="368300" lvl="0" indent="-279400" algn="l" rtl="0">
              <a:spcBef>
                <a:spcPts val="0"/>
              </a:spcBef>
              <a:spcAft>
                <a:spcPts val="0"/>
              </a:spcAft>
              <a:buClr>
                <a:schemeClr val="lt2"/>
              </a:buClr>
              <a:buSzPts val="1400"/>
              <a:buFont typeface="Proxima Nova"/>
              <a:buChar char="●"/>
            </a:pPr>
            <a:r>
              <a:rPr lang="en-GB" sz="1400">
                <a:solidFill>
                  <a:schemeClr val="lt2"/>
                </a:solidFill>
                <a:latin typeface="Proxima Nova"/>
                <a:ea typeface="Proxima Nova"/>
                <a:cs typeface="Proxima Nova"/>
                <a:sym typeface="Proxima Nova"/>
              </a:rPr>
              <a:t>Missing out on bonuses</a:t>
            </a:r>
            <a:endParaRPr sz="1400">
              <a:solidFill>
                <a:schemeClr val="lt2"/>
              </a:solidFill>
              <a:latin typeface="Proxima Nova"/>
              <a:ea typeface="Proxima Nova"/>
              <a:cs typeface="Proxima Nova"/>
              <a:sym typeface="Proxima Nova"/>
            </a:endParaRPr>
          </a:p>
          <a:p>
            <a:pPr marL="368300" lvl="0" indent="-279400" algn="l" rtl="0">
              <a:spcBef>
                <a:spcPts val="0"/>
              </a:spcBef>
              <a:spcAft>
                <a:spcPts val="0"/>
              </a:spcAft>
              <a:buClr>
                <a:schemeClr val="lt2"/>
              </a:buClr>
              <a:buSzPts val="1400"/>
              <a:buFont typeface="Proxima Nova"/>
              <a:buChar char="●"/>
            </a:pPr>
            <a:r>
              <a:rPr lang="en-GB" sz="1400">
                <a:solidFill>
                  <a:schemeClr val="lt2"/>
                </a:solidFill>
                <a:latin typeface="Proxima Nova"/>
                <a:ea typeface="Proxima Nova"/>
                <a:cs typeface="Proxima Nova"/>
                <a:sym typeface="Proxima Nova"/>
              </a:rPr>
              <a:t>Fear of being criticised</a:t>
            </a:r>
            <a:endParaRPr sz="1400">
              <a:solidFill>
                <a:schemeClr val="lt2"/>
              </a:solidFill>
              <a:latin typeface="Proxima Nova"/>
              <a:ea typeface="Proxima Nova"/>
              <a:cs typeface="Proxima Nova"/>
              <a:sym typeface="Proxima Nova"/>
            </a:endParaRPr>
          </a:p>
          <a:p>
            <a:pPr marL="368300" lvl="0" indent="-279400" algn="l" rtl="0">
              <a:spcBef>
                <a:spcPts val="0"/>
              </a:spcBef>
              <a:spcAft>
                <a:spcPts val="0"/>
              </a:spcAft>
              <a:buClr>
                <a:schemeClr val="lt2"/>
              </a:buClr>
              <a:buSzPts val="1400"/>
              <a:buFont typeface="Proxima Nova"/>
              <a:buChar char="●"/>
            </a:pPr>
            <a:r>
              <a:rPr lang="en-GB" sz="1400">
                <a:solidFill>
                  <a:schemeClr val="lt2"/>
                </a:solidFill>
                <a:latin typeface="Proxima Nova"/>
                <a:ea typeface="Proxima Nova"/>
                <a:cs typeface="Proxima Nova"/>
                <a:sym typeface="Proxima Nova"/>
              </a:rPr>
              <a:t>Concerned that it</a:t>
            </a:r>
            <a:r>
              <a:rPr lang="en-GB">
                <a:solidFill>
                  <a:schemeClr val="lt2"/>
                </a:solidFill>
                <a:latin typeface="Proxima Nova"/>
                <a:ea typeface="Proxima Nova"/>
                <a:cs typeface="Proxima Nova"/>
                <a:sym typeface="Proxima Nova"/>
              </a:rPr>
              <a:t> could</a:t>
            </a:r>
            <a:r>
              <a:rPr lang="en-GB" sz="1400">
                <a:solidFill>
                  <a:schemeClr val="lt2"/>
                </a:solidFill>
                <a:latin typeface="Proxima Nova"/>
                <a:ea typeface="Proxima Nova"/>
                <a:cs typeface="Proxima Nova"/>
                <a:sym typeface="Proxima Nova"/>
              </a:rPr>
              <a:t> mean more work </a:t>
            </a:r>
            <a:r>
              <a:rPr lang="en-GB">
                <a:solidFill>
                  <a:schemeClr val="lt2"/>
                </a:solidFill>
                <a:latin typeface="Proxima Nova"/>
                <a:ea typeface="Proxima Nova"/>
                <a:cs typeface="Proxima Nova"/>
                <a:sym typeface="Proxima Nova"/>
              </a:rPr>
              <a:t>to do</a:t>
            </a:r>
            <a:endParaRPr sz="1400">
              <a:solidFill>
                <a:schemeClr val="lt2"/>
              </a:solidFill>
              <a:latin typeface="Proxima Nova"/>
              <a:ea typeface="Proxima Nova"/>
              <a:cs typeface="Proxima Nova"/>
              <a:sym typeface="Proxima Nova"/>
            </a:endParaRPr>
          </a:p>
          <a:p>
            <a:pPr marL="368300" lvl="0" indent="-279400" algn="l" rtl="0">
              <a:spcBef>
                <a:spcPts val="0"/>
              </a:spcBef>
              <a:spcAft>
                <a:spcPts val="0"/>
              </a:spcAft>
              <a:buClr>
                <a:schemeClr val="lt2"/>
              </a:buClr>
              <a:buSzPts val="1400"/>
              <a:buFont typeface="Proxima Nova"/>
              <a:buChar char="●"/>
            </a:pPr>
            <a:r>
              <a:rPr lang="en-GB" sz="1400">
                <a:solidFill>
                  <a:schemeClr val="lt2"/>
                </a:solidFill>
                <a:latin typeface="Proxima Nova"/>
                <a:ea typeface="Proxima Nova"/>
                <a:cs typeface="Proxima Nova"/>
                <a:sym typeface="Proxima Nova"/>
              </a:rPr>
              <a:t>Don't want to be labelled as a problem person</a:t>
            </a:r>
            <a:endParaRPr sz="1400">
              <a:solidFill>
                <a:schemeClr val="lt2"/>
              </a:solidFill>
              <a:latin typeface="Proxima Nova"/>
              <a:ea typeface="Proxima Nova"/>
              <a:cs typeface="Proxima Nova"/>
              <a:sym typeface="Proxima Nova"/>
            </a:endParaRPr>
          </a:p>
          <a:p>
            <a:pPr marL="368300" lvl="0" indent="-279400" algn="l" rtl="0">
              <a:spcBef>
                <a:spcPts val="0"/>
              </a:spcBef>
              <a:spcAft>
                <a:spcPts val="0"/>
              </a:spcAft>
              <a:buClr>
                <a:schemeClr val="lt2"/>
              </a:buClr>
              <a:buSzPts val="1400"/>
              <a:buFont typeface="Proxima Nova"/>
              <a:buChar char="●"/>
            </a:pPr>
            <a:r>
              <a:rPr lang="en-GB" sz="1400">
                <a:solidFill>
                  <a:schemeClr val="lt2"/>
                </a:solidFill>
                <a:latin typeface="Proxima Nova"/>
                <a:ea typeface="Proxima Nova"/>
                <a:cs typeface="Proxima Nova"/>
                <a:sym typeface="Proxima Nova"/>
              </a:rPr>
              <a:t>Don't want to cause trouble</a:t>
            </a:r>
            <a:endParaRPr sz="1400">
              <a:solidFill>
                <a:schemeClr val="lt2"/>
              </a:solidFill>
              <a:latin typeface="Proxima Nova"/>
              <a:ea typeface="Proxima Nova"/>
              <a:cs typeface="Proxima Nova"/>
              <a:sym typeface="Proxima Nova"/>
            </a:endParaRPr>
          </a:p>
          <a:p>
            <a:pPr marL="368300" lvl="0" indent="-279400" algn="l" rtl="0">
              <a:spcBef>
                <a:spcPts val="0"/>
              </a:spcBef>
              <a:spcAft>
                <a:spcPts val="0"/>
              </a:spcAft>
              <a:buClr>
                <a:schemeClr val="lt2"/>
              </a:buClr>
              <a:buSzPts val="1400"/>
              <a:buFont typeface="Proxima Nova"/>
              <a:buChar char="●"/>
            </a:pPr>
            <a:r>
              <a:rPr lang="en-GB" sz="1400">
                <a:solidFill>
                  <a:schemeClr val="lt2"/>
                </a:solidFill>
                <a:latin typeface="Proxima Nova"/>
                <a:ea typeface="Proxima Nova"/>
                <a:cs typeface="Proxima Nova"/>
                <a:sym typeface="Proxima Nova"/>
              </a:rPr>
              <a:t>Don’t want to make your boss angry</a:t>
            </a:r>
            <a:endParaRPr sz="1400">
              <a:solidFill>
                <a:schemeClr val="lt2"/>
              </a:solidFill>
              <a:latin typeface="Proxima Nova"/>
              <a:ea typeface="Proxima Nova"/>
              <a:cs typeface="Proxima Nova"/>
              <a:sym typeface="Proxima Nova"/>
            </a:endParaRPr>
          </a:p>
          <a:p>
            <a:pPr marL="368300" lvl="0" indent="-279400" algn="l" rtl="0">
              <a:spcBef>
                <a:spcPts val="0"/>
              </a:spcBef>
              <a:spcAft>
                <a:spcPts val="0"/>
              </a:spcAft>
              <a:buClr>
                <a:schemeClr val="lt2"/>
              </a:buClr>
              <a:buSzPts val="1400"/>
              <a:buFont typeface="Proxima Nova"/>
              <a:buChar char="●"/>
            </a:pPr>
            <a:r>
              <a:rPr lang="en-GB" sz="1400">
                <a:solidFill>
                  <a:schemeClr val="lt2"/>
                </a:solidFill>
                <a:latin typeface="Proxima Nova"/>
                <a:ea typeface="Proxima Nova"/>
                <a:cs typeface="Proxima Nova"/>
                <a:sym typeface="Proxima Nova"/>
              </a:rPr>
              <a:t>Feel you're not expert enough to </a:t>
            </a:r>
            <a:r>
              <a:rPr lang="en-GB">
                <a:solidFill>
                  <a:schemeClr val="lt2"/>
                </a:solidFill>
                <a:latin typeface="Proxima Nova"/>
                <a:ea typeface="Proxima Nova"/>
                <a:cs typeface="Proxima Nova"/>
                <a:sym typeface="Proxima Nova"/>
              </a:rPr>
              <a:t>suggest an idea</a:t>
            </a:r>
            <a:endParaRPr sz="1400">
              <a:solidFill>
                <a:schemeClr val="lt2"/>
              </a:solidFill>
              <a:latin typeface="Proxima Nova"/>
              <a:ea typeface="Proxima Nova"/>
              <a:cs typeface="Proxima Nova"/>
              <a:sym typeface="Proxima Nova"/>
            </a:endParaRPr>
          </a:p>
          <a:p>
            <a:pPr marL="368300" lvl="0" indent="-279400" algn="l" rtl="0">
              <a:spcBef>
                <a:spcPts val="0"/>
              </a:spcBef>
              <a:spcAft>
                <a:spcPts val="0"/>
              </a:spcAft>
              <a:buClr>
                <a:schemeClr val="lt2"/>
              </a:buClr>
              <a:buSzPts val="1400"/>
              <a:buFont typeface="Proxima Nova"/>
              <a:buChar char="●"/>
            </a:pPr>
            <a:r>
              <a:rPr lang="en-GB" sz="1400">
                <a:solidFill>
                  <a:schemeClr val="lt2"/>
                </a:solidFill>
                <a:latin typeface="Proxima Nova"/>
                <a:ea typeface="Proxima Nova"/>
                <a:cs typeface="Proxima Nova"/>
                <a:sym typeface="Proxima Nova"/>
              </a:rPr>
              <a:t>Fear that you’re *too* </a:t>
            </a:r>
            <a:r>
              <a:rPr lang="en-GB">
                <a:solidFill>
                  <a:schemeClr val="lt2"/>
                </a:solidFill>
                <a:latin typeface="Proxima Nova"/>
                <a:ea typeface="Proxima Nova"/>
                <a:cs typeface="Proxima Nova"/>
                <a:sym typeface="Proxima Nova"/>
              </a:rPr>
              <a:t>expert</a:t>
            </a:r>
            <a:r>
              <a:rPr lang="en-GB" sz="1400">
                <a:solidFill>
                  <a:schemeClr val="lt2"/>
                </a:solidFill>
                <a:latin typeface="Proxima Nova"/>
                <a:ea typeface="Proxima Nova"/>
                <a:cs typeface="Proxima Nova"/>
                <a:sym typeface="Proxima Nova"/>
              </a:rPr>
              <a:t> to </a:t>
            </a:r>
            <a:r>
              <a:rPr lang="en-GB">
                <a:solidFill>
                  <a:schemeClr val="lt2"/>
                </a:solidFill>
                <a:latin typeface="Proxima Nova"/>
                <a:ea typeface="Proxima Nova"/>
                <a:cs typeface="Proxima Nova"/>
                <a:sym typeface="Proxima Nova"/>
              </a:rPr>
              <a:t>ask for help</a:t>
            </a:r>
            <a:endParaRPr sz="1400">
              <a:solidFill>
                <a:schemeClr val="lt2"/>
              </a:solidFill>
              <a:latin typeface="Proxima Nova"/>
              <a:ea typeface="Proxima Nova"/>
              <a:cs typeface="Proxima Nova"/>
              <a:sym typeface="Proxima Nova"/>
            </a:endParaRPr>
          </a:p>
          <a:p>
            <a:pPr marL="368300" lvl="0" indent="-279400" algn="l" rtl="0">
              <a:spcBef>
                <a:spcPts val="0"/>
              </a:spcBef>
              <a:spcAft>
                <a:spcPts val="0"/>
              </a:spcAft>
              <a:buClr>
                <a:schemeClr val="lt2"/>
              </a:buClr>
              <a:buSzPts val="1400"/>
              <a:buFont typeface="Proxima Nova"/>
              <a:buChar char="●"/>
            </a:pPr>
            <a:r>
              <a:rPr lang="en-GB" sz="1400">
                <a:solidFill>
                  <a:schemeClr val="lt2"/>
                </a:solidFill>
                <a:latin typeface="Proxima Nova"/>
                <a:ea typeface="Proxima Nova"/>
                <a:cs typeface="Proxima Nova"/>
                <a:sym typeface="Proxima Nova"/>
              </a:rPr>
              <a:t>Fear that it won’t come out right</a:t>
            </a:r>
            <a:endParaRPr sz="1400">
              <a:solidFill>
                <a:schemeClr val="lt2"/>
              </a:solidFill>
              <a:latin typeface="Proxima Nova"/>
              <a:ea typeface="Proxima Nova"/>
              <a:cs typeface="Proxima Nova"/>
              <a:sym typeface="Proxima Nov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
        <p:cNvGrpSpPr/>
        <p:nvPr/>
      </p:nvGrpSpPr>
      <p:grpSpPr>
        <a:xfrm>
          <a:off x="0" y="0"/>
          <a:ext cx="0" cy="0"/>
          <a:chOff x="0" y="0"/>
          <a:chExt cx="0" cy="0"/>
        </a:xfrm>
      </p:grpSpPr>
      <p:pic>
        <p:nvPicPr>
          <p:cNvPr id="101" name="Google Shape;101;p18"/>
          <p:cNvPicPr preferRelativeResize="0"/>
          <p:nvPr/>
        </p:nvPicPr>
        <p:blipFill>
          <a:blip r:embed="rId4">
            <a:alphaModFix/>
          </a:blip>
          <a:stretch>
            <a:fillRect/>
          </a:stretch>
        </p:blipFill>
        <p:spPr>
          <a:xfrm>
            <a:off x="438022" y="882245"/>
            <a:ext cx="2545693" cy="3379009"/>
          </a:xfrm>
          <a:prstGeom prst="rect">
            <a:avLst/>
          </a:prstGeom>
          <a:noFill/>
          <a:ln>
            <a:noFill/>
          </a:ln>
        </p:spPr>
      </p:pic>
      <p:sp>
        <p:nvSpPr>
          <p:cNvPr id="102" name="Google Shape;102;p18"/>
          <p:cNvSpPr txBox="1"/>
          <p:nvPr/>
        </p:nvSpPr>
        <p:spPr>
          <a:xfrm>
            <a:off x="3364875" y="759750"/>
            <a:ext cx="5650500" cy="3115200"/>
          </a:xfrm>
          <a:prstGeom prst="rect">
            <a:avLst/>
          </a:prstGeom>
          <a:noFill/>
          <a:ln>
            <a:noFill/>
          </a:ln>
        </p:spPr>
        <p:txBody>
          <a:bodyPr spcFirstLastPara="1" wrap="square" lIns="97150" tIns="97150" rIns="97150" bIns="97150" anchor="t" anchorCtr="0">
            <a:noAutofit/>
          </a:bodyPr>
          <a:lstStyle/>
          <a:p>
            <a:pPr marL="0" lvl="0" indent="0" algn="l" rtl="0">
              <a:spcBef>
                <a:spcPts val="0"/>
              </a:spcBef>
              <a:spcAft>
                <a:spcPts val="0"/>
              </a:spcAft>
              <a:buNone/>
            </a:pPr>
            <a:r>
              <a:rPr lang="en-GB" sz="2400" b="1">
                <a:solidFill>
                  <a:srgbClr val="4ABFAF"/>
                </a:solidFill>
                <a:latin typeface="Jost"/>
                <a:ea typeface="Jost"/>
                <a:cs typeface="Jost"/>
                <a:sym typeface="Jost"/>
              </a:rPr>
              <a:t>Flight crew</a:t>
            </a:r>
            <a:br>
              <a:rPr lang="en-GB" sz="2400">
                <a:solidFill>
                  <a:srgbClr val="4ABFAF"/>
                </a:solidFill>
                <a:latin typeface="Jost"/>
                <a:ea typeface="Jost"/>
                <a:cs typeface="Jost"/>
                <a:sym typeface="Jost"/>
              </a:rPr>
            </a:br>
            <a:br>
              <a:rPr lang="en-GB" sz="2400">
                <a:solidFill>
                  <a:srgbClr val="202729"/>
                </a:solidFill>
                <a:latin typeface="Jost"/>
                <a:ea typeface="Jost"/>
                <a:cs typeface="Jost"/>
                <a:sym typeface="Jost"/>
              </a:rPr>
            </a:br>
            <a:r>
              <a:rPr lang="en-GB" sz="1800">
                <a:solidFill>
                  <a:schemeClr val="lt2"/>
                </a:solidFill>
                <a:latin typeface="Jost"/>
                <a:ea typeface="Jost"/>
                <a:cs typeface="Jost"/>
                <a:sym typeface="Jost"/>
              </a:rPr>
              <a:t>Captain Jacob van Zanten: 11,000 flight hours</a:t>
            </a:r>
            <a:endParaRPr sz="1800">
              <a:solidFill>
                <a:schemeClr val="lt2"/>
              </a:solidFill>
              <a:latin typeface="Jost"/>
              <a:ea typeface="Jost"/>
              <a:cs typeface="Jost"/>
              <a:sym typeface="Jost"/>
            </a:endParaRPr>
          </a:p>
          <a:p>
            <a:pPr marL="0" lvl="0" indent="0" algn="l" rtl="0">
              <a:spcBef>
                <a:spcPts val="0"/>
              </a:spcBef>
              <a:spcAft>
                <a:spcPts val="0"/>
              </a:spcAft>
              <a:buNone/>
            </a:pPr>
            <a:endParaRPr sz="1800">
              <a:solidFill>
                <a:schemeClr val="lt2"/>
              </a:solidFill>
              <a:latin typeface="Jost"/>
              <a:ea typeface="Jost"/>
              <a:cs typeface="Jost"/>
              <a:sym typeface="Jost"/>
            </a:endParaRPr>
          </a:p>
          <a:p>
            <a:pPr marL="0" lvl="0" indent="0" algn="l" rtl="0">
              <a:spcBef>
                <a:spcPts val="0"/>
              </a:spcBef>
              <a:spcAft>
                <a:spcPts val="0"/>
              </a:spcAft>
              <a:buNone/>
            </a:pPr>
            <a:r>
              <a:rPr lang="en-GB" sz="1800">
                <a:solidFill>
                  <a:schemeClr val="lt2"/>
                </a:solidFill>
                <a:latin typeface="Jost"/>
                <a:ea typeface="Jost"/>
                <a:cs typeface="Jost"/>
                <a:sym typeface="Jost"/>
              </a:rPr>
              <a:t>First Officer Klaas Meurs: 9,200 flight hours</a:t>
            </a:r>
            <a:endParaRPr sz="1800">
              <a:solidFill>
                <a:schemeClr val="lt2"/>
              </a:solidFill>
              <a:latin typeface="Jost"/>
              <a:ea typeface="Jost"/>
              <a:cs typeface="Jost"/>
              <a:sym typeface="Jost"/>
            </a:endParaRPr>
          </a:p>
          <a:p>
            <a:pPr marL="0" lvl="0" indent="0" algn="l" rtl="0">
              <a:spcBef>
                <a:spcPts val="0"/>
              </a:spcBef>
              <a:spcAft>
                <a:spcPts val="0"/>
              </a:spcAft>
              <a:buNone/>
            </a:pPr>
            <a:endParaRPr sz="1800">
              <a:solidFill>
                <a:schemeClr val="lt2"/>
              </a:solidFill>
              <a:latin typeface="Jost"/>
              <a:ea typeface="Jost"/>
              <a:cs typeface="Jost"/>
              <a:sym typeface="Jost"/>
            </a:endParaRPr>
          </a:p>
          <a:p>
            <a:pPr marL="0" lvl="0" indent="0" algn="l" rtl="0">
              <a:spcBef>
                <a:spcPts val="0"/>
              </a:spcBef>
              <a:spcAft>
                <a:spcPts val="0"/>
              </a:spcAft>
              <a:buNone/>
            </a:pPr>
            <a:r>
              <a:rPr lang="en-GB" sz="1800">
                <a:solidFill>
                  <a:schemeClr val="lt2"/>
                </a:solidFill>
                <a:latin typeface="Jost"/>
                <a:ea typeface="Jost"/>
                <a:cs typeface="Jost"/>
                <a:sym typeface="Jost"/>
              </a:rPr>
              <a:t>Flight Engineer Willem Schreuder: 17,031 flight hours</a:t>
            </a:r>
            <a:endParaRPr sz="1800">
              <a:solidFill>
                <a:schemeClr val="lt2"/>
              </a:solidFill>
              <a:latin typeface="Jost"/>
              <a:ea typeface="Jost"/>
              <a:cs typeface="Jost"/>
              <a:sym typeface="Jost"/>
            </a:endParaRPr>
          </a:p>
          <a:p>
            <a:pPr marL="0" lvl="0" indent="0" algn="l" rtl="0">
              <a:spcBef>
                <a:spcPts val="0"/>
              </a:spcBef>
              <a:spcAft>
                <a:spcPts val="0"/>
              </a:spcAft>
              <a:buNone/>
            </a:pPr>
            <a:endParaRPr sz="2400">
              <a:solidFill>
                <a:schemeClr val="lt2"/>
              </a:solidFill>
              <a:latin typeface="Jost"/>
              <a:ea typeface="Jost"/>
              <a:cs typeface="Jost"/>
              <a:sym typeface="Jost"/>
            </a:endParaRPr>
          </a:p>
          <a:p>
            <a:pPr marL="0" lvl="0" indent="0" algn="l" rtl="0">
              <a:spcBef>
                <a:spcPts val="0"/>
              </a:spcBef>
              <a:spcAft>
                <a:spcPts val="0"/>
              </a:spcAft>
              <a:buNone/>
            </a:pPr>
            <a:endParaRPr sz="2400">
              <a:solidFill>
                <a:schemeClr val="lt2"/>
              </a:solidFill>
              <a:latin typeface="Jost"/>
              <a:ea typeface="Jost"/>
              <a:cs typeface="Jost"/>
              <a:sym typeface="Jost"/>
            </a:endParaRPr>
          </a:p>
        </p:txBody>
      </p:sp>
      <p:sp>
        <p:nvSpPr>
          <p:cNvPr id="103" name="Google Shape;103;p18"/>
          <p:cNvSpPr txBox="1">
            <a:spLocks noGrp="1"/>
          </p:cNvSpPr>
          <p:nvPr>
            <p:ph type="ctrTitle"/>
          </p:nvPr>
        </p:nvSpPr>
        <p:spPr>
          <a:xfrm>
            <a:off x="438022" y="203240"/>
            <a:ext cx="4780500" cy="443400"/>
          </a:xfrm>
          <a:prstGeom prst="rect">
            <a:avLst/>
          </a:prstGeom>
        </p:spPr>
        <p:txBody>
          <a:bodyPr spcFirstLastPara="1" wrap="square" lIns="92475" tIns="92475" rIns="92475" bIns="92475" anchor="b" anchorCtr="0">
            <a:normAutofit fontScale="90000"/>
          </a:bodyPr>
          <a:lstStyle/>
          <a:p>
            <a:pPr marL="0" lvl="0" indent="0" algn="l" rtl="0">
              <a:spcBef>
                <a:spcPts val="100"/>
              </a:spcBef>
              <a:spcAft>
                <a:spcPts val="0"/>
              </a:spcAft>
              <a:buSzPct val="32000"/>
              <a:buNone/>
            </a:pPr>
            <a:r>
              <a:rPr lang="en-GB" sz="2500" b="1">
                <a:solidFill>
                  <a:srgbClr val="4ABFAF"/>
                </a:solidFill>
                <a:latin typeface="Jost"/>
                <a:ea typeface="Jost"/>
                <a:cs typeface="Jost"/>
                <a:sym typeface="Jost"/>
              </a:rPr>
              <a:t>Tenerife, 1977</a:t>
            </a:r>
            <a:endParaRPr sz="2600"/>
          </a:p>
        </p:txBody>
      </p:sp>
      <p:pic>
        <p:nvPicPr>
          <p:cNvPr id="104" name="Google Shape;104;p18"/>
          <p:cNvPicPr preferRelativeResize="0"/>
          <p:nvPr/>
        </p:nvPicPr>
        <p:blipFill>
          <a:blip r:embed="rId5">
            <a:alphaModFix/>
          </a:blip>
          <a:stretch>
            <a:fillRect/>
          </a:stretch>
        </p:blipFill>
        <p:spPr>
          <a:xfrm>
            <a:off x="8429441" y="3849321"/>
            <a:ext cx="675144" cy="1013732"/>
          </a:xfrm>
          <a:prstGeom prst="rect">
            <a:avLst/>
          </a:prstGeom>
          <a:noFill/>
          <a:ln>
            <a:noFill/>
          </a:ln>
        </p:spPr>
      </p:pic>
      <p:pic>
        <p:nvPicPr>
          <p:cNvPr id="105" name="Google Shape;105;p18"/>
          <p:cNvPicPr preferRelativeResize="0"/>
          <p:nvPr/>
        </p:nvPicPr>
        <p:blipFill>
          <a:blip r:embed="rId6">
            <a:alphaModFix/>
          </a:blip>
          <a:stretch>
            <a:fillRect/>
          </a:stretch>
        </p:blipFill>
        <p:spPr>
          <a:xfrm>
            <a:off x="3478475" y="3290252"/>
            <a:ext cx="4456223" cy="10835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9"/>
        <p:cNvGrpSpPr/>
        <p:nvPr/>
      </p:nvGrpSpPr>
      <p:grpSpPr>
        <a:xfrm>
          <a:off x="0" y="0"/>
          <a:ext cx="0" cy="0"/>
          <a:chOff x="0" y="0"/>
          <a:chExt cx="0" cy="0"/>
        </a:xfrm>
      </p:grpSpPr>
      <p:sp>
        <p:nvSpPr>
          <p:cNvPr id="110" name="Google Shape;110;p19"/>
          <p:cNvSpPr txBox="1">
            <a:spLocks noGrp="1"/>
          </p:cNvSpPr>
          <p:nvPr>
            <p:ph type="title" idx="4294967295"/>
          </p:nvPr>
        </p:nvSpPr>
        <p:spPr>
          <a:xfrm>
            <a:off x="426050" y="147500"/>
            <a:ext cx="8216100" cy="1005000"/>
          </a:xfrm>
          <a:prstGeom prst="rect">
            <a:avLst/>
          </a:prstGeom>
          <a:noFill/>
          <a:ln>
            <a:noFill/>
          </a:ln>
        </p:spPr>
        <p:txBody>
          <a:bodyPr spcFirstLastPara="1" wrap="square" lIns="97150" tIns="97150" rIns="97150" bIns="97150" anchor="t" anchorCtr="0">
            <a:normAutofit/>
          </a:bodyPr>
          <a:lstStyle/>
          <a:p>
            <a:pPr marL="0" lvl="0" indent="0" algn="ctr" rtl="0">
              <a:lnSpc>
                <a:spcPct val="100000"/>
              </a:lnSpc>
              <a:spcBef>
                <a:spcPts val="0"/>
              </a:spcBef>
              <a:spcAft>
                <a:spcPts val="0"/>
              </a:spcAft>
              <a:buSzPts val="2900"/>
              <a:buNone/>
            </a:pPr>
            <a:r>
              <a:rPr lang="en-GB" sz="2600" b="1">
                <a:solidFill>
                  <a:srgbClr val="4ABFAF"/>
                </a:solidFill>
                <a:latin typeface="Jost"/>
                <a:ea typeface="Jost"/>
                <a:cs typeface="Jost"/>
                <a:sym typeface="Jost"/>
              </a:rPr>
              <a:t>Graded Assertiveness:</a:t>
            </a:r>
            <a:endParaRPr sz="2600" b="1">
              <a:solidFill>
                <a:srgbClr val="4ABFAF"/>
              </a:solidFill>
              <a:latin typeface="Jost"/>
              <a:ea typeface="Jost"/>
              <a:cs typeface="Jost"/>
              <a:sym typeface="Jost"/>
            </a:endParaRPr>
          </a:p>
          <a:p>
            <a:pPr marL="0" lvl="0" indent="0" algn="ctr" rtl="0">
              <a:lnSpc>
                <a:spcPct val="100000"/>
              </a:lnSpc>
              <a:spcBef>
                <a:spcPts val="0"/>
              </a:spcBef>
              <a:spcAft>
                <a:spcPts val="0"/>
              </a:spcAft>
              <a:buSzPts val="2900"/>
              <a:buNone/>
            </a:pPr>
            <a:r>
              <a:rPr lang="en-GB" sz="2600" b="1">
                <a:solidFill>
                  <a:schemeClr val="lt1"/>
                </a:solidFill>
                <a:latin typeface="Jost"/>
                <a:ea typeface="Jost"/>
                <a:cs typeface="Jost"/>
                <a:sym typeface="Jost"/>
              </a:rPr>
              <a:t>P.A.C.E. (Probe, Alert, Challenge, Emergency)</a:t>
            </a:r>
            <a:endParaRPr sz="2600">
              <a:solidFill>
                <a:schemeClr val="lt1"/>
              </a:solidFill>
            </a:endParaRPr>
          </a:p>
        </p:txBody>
      </p:sp>
      <p:sp>
        <p:nvSpPr>
          <p:cNvPr id="111" name="Google Shape;111;p19"/>
          <p:cNvSpPr txBox="1"/>
          <p:nvPr/>
        </p:nvSpPr>
        <p:spPr>
          <a:xfrm>
            <a:off x="206500" y="1520525"/>
            <a:ext cx="8738400" cy="26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2400" b="1">
                <a:solidFill>
                  <a:schemeClr val="lt2"/>
                </a:solidFill>
                <a:latin typeface="Jost"/>
                <a:ea typeface="Jost"/>
                <a:cs typeface="Jost"/>
                <a:sym typeface="Jost"/>
              </a:rPr>
              <a:t>Probe</a:t>
            </a:r>
            <a:r>
              <a:rPr lang="en-GB" sz="2400">
                <a:solidFill>
                  <a:schemeClr val="lt2"/>
                </a:solidFill>
                <a:latin typeface="Jost"/>
                <a:ea typeface="Jost"/>
                <a:cs typeface="Jost"/>
                <a:sym typeface="Jost"/>
              </a:rPr>
              <a:t> – “Are you feeling rested enough to do this journey?”</a:t>
            </a:r>
            <a:endParaRPr sz="2400">
              <a:solidFill>
                <a:schemeClr val="lt2"/>
              </a:solidFill>
              <a:latin typeface="Jost"/>
              <a:ea typeface="Jost"/>
              <a:cs typeface="Jost"/>
              <a:sym typeface="Jost"/>
            </a:endParaRPr>
          </a:p>
          <a:p>
            <a:pPr marL="0" lvl="0" indent="0" algn="l" rtl="0">
              <a:spcBef>
                <a:spcPts val="0"/>
              </a:spcBef>
              <a:spcAft>
                <a:spcPts val="0"/>
              </a:spcAft>
              <a:buClr>
                <a:schemeClr val="dk1"/>
              </a:buClr>
              <a:buSzPts val="1100"/>
              <a:buFont typeface="Arial"/>
              <a:buNone/>
            </a:pPr>
            <a:r>
              <a:rPr lang="en-GB" sz="2400" b="1">
                <a:solidFill>
                  <a:schemeClr val="lt2"/>
                </a:solidFill>
                <a:latin typeface="Jost"/>
                <a:ea typeface="Jost"/>
                <a:cs typeface="Jost"/>
                <a:sym typeface="Jost"/>
              </a:rPr>
              <a:t>Alert</a:t>
            </a:r>
            <a:r>
              <a:rPr lang="en-GB" sz="2400">
                <a:solidFill>
                  <a:schemeClr val="lt2"/>
                </a:solidFill>
                <a:latin typeface="Jost"/>
                <a:ea typeface="Jost"/>
                <a:cs typeface="Jost"/>
                <a:sym typeface="Jost"/>
              </a:rPr>
              <a:t> – “I’m concerned that you might be too tired to complete this journey safely.”</a:t>
            </a:r>
            <a:endParaRPr sz="2400">
              <a:solidFill>
                <a:schemeClr val="lt2"/>
              </a:solidFill>
              <a:latin typeface="Jost"/>
              <a:ea typeface="Jost"/>
              <a:cs typeface="Jost"/>
              <a:sym typeface="Jost"/>
            </a:endParaRPr>
          </a:p>
          <a:p>
            <a:pPr marL="0" lvl="0" indent="0" algn="l" rtl="0">
              <a:spcBef>
                <a:spcPts val="0"/>
              </a:spcBef>
              <a:spcAft>
                <a:spcPts val="0"/>
              </a:spcAft>
              <a:buClr>
                <a:schemeClr val="dk1"/>
              </a:buClr>
              <a:buSzPts val="1100"/>
              <a:buFont typeface="Arial"/>
              <a:buNone/>
            </a:pPr>
            <a:r>
              <a:rPr lang="en-GB" sz="2400" b="1">
                <a:solidFill>
                  <a:schemeClr val="lt2"/>
                </a:solidFill>
                <a:latin typeface="Jost"/>
                <a:ea typeface="Jost"/>
                <a:cs typeface="Jost"/>
                <a:sym typeface="Jost"/>
              </a:rPr>
              <a:t>Challenge</a:t>
            </a:r>
            <a:r>
              <a:rPr lang="en-GB" sz="2400">
                <a:solidFill>
                  <a:schemeClr val="lt2"/>
                </a:solidFill>
                <a:latin typeface="Jost"/>
                <a:ea typeface="Jost"/>
                <a:cs typeface="Jost"/>
                <a:sym typeface="Jost"/>
              </a:rPr>
              <a:t> – “Wait. I don’t think this is safe.”</a:t>
            </a:r>
            <a:endParaRPr sz="2400">
              <a:solidFill>
                <a:schemeClr val="lt2"/>
              </a:solidFill>
              <a:latin typeface="Jost"/>
              <a:ea typeface="Jost"/>
              <a:cs typeface="Jost"/>
              <a:sym typeface="Jost"/>
            </a:endParaRPr>
          </a:p>
          <a:p>
            <a:pPr marL="0" lvl="0" indent="0" algn="l" rtl="0">
              <a:spcBef>
                <a:spcPts val="0"/>
              </a:spcBef>
              <a:spcAft>
                <a:spcPts val="0"/>
              </a:spcAft>
              <a:buClr>
                <a:schemeClr val="dk1"/>
              </a:buClr>
              <a:buSzPts val="1100"/>
              <a:buFont typeface="Arial"/>
              <a:buNone/>
            </a:pPr>
            <a:r>
              <a:rPr lang="en-GB" sz="2400" b="1">
                <a:solidFill>
                  <a:schemeClr val="lt2"/>
                </a:solidFill>
                <a:latin typeface="Jost"/>
                <a:ea typeface="Jost"/>
                <a:cs typeface="Jost"/>
                <a:sym typeface="Jost"/>
              </a:rPr>
              <a:t>Emergency</a:t>
            </a:r>
            <a:r>
              <a:rPr lang="en-GB" sz="2400">
                <a:solidFill>
                  <a:schemeClr val="lt2"/>
                </a:solidFill>
                <a:latin typeface="Jost"/>
                <a:ea typeface="Jost"/>
                <a:cs typeface="Jost"/>
                <a:sym typeface="Jost"/>
              </a:rPr>
              <a:t> – “STOP. You’re not safe to drive.”</a:t>
            </a:r>
            <a:endParaRPr sz="1800">
              <a:solidFill>
                <a:schemeClr val="dk2"/>
              </a:solidFill>
            </a:endParaRPr>
          </a:p>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0"/>
          <p:cNvSpPr txBox="1"/>
          <p:nvPr/>
        </p:nvSpPr>
        <p:spPr>
          <a:xfrm>
            <a:off x="8621021" y="3829303"/>
            <a:ext cx="625800" cy="357000"/>
          </a:xfrm>
          <a:prstGeom prst="rect">
            <a:avLst/>
          </a:prstGeom>
          <a:noFill/>
          <a:ln>
            <a:noFill/>
          </a:ln>
        </p:spPr>
        <p:txBody>
          <a:bodyPr spcFirstLastPara="1" wrap="square" lIns="0" tIns="0" rIns="0" bIns="0" anchor="b" anchorCtr="0">
            <a:normAutofit/>
          </a:bodyPr>
          <a:lstStyle/>
          <a:p>
            <a:pPr marL="0" lvl="0" indent="0" algn="ctr" rtl="0">
              <a:spcBef>
                <a:spcPts val="0"/>
              </a:spcBef>
              <a:spcAft>
                <a:spcPts val="0"/>
              </a:spcAft>
              <a:buNone/>
            </a:pPr>
            <a:fld id="{00000000-1234-1234-1234-123412341234}" type="slidenum">
              <a:rPr lang="en-GB" sz="1000">
                <a:solidFill>
                  <a:srgbClr val="202729"/>
                </a:solidFill>
                <a:latin typeface="Proxima Nova"/>
                <a:ea typeface="Proxima Nova"/>
                <a:cs typeface="Proxima Nova"/>
                <a:sym typeface="Proxima Nova"/>
              </a:rPr>
              <a:t>7</a:t>
            </a:fld>
            <a:endParaRPr sz="1000">
              <a:solidFill>
                <a:srgbClr val="202729"/>
              </a:solidFill>
              <a:latin typeface="Proxima Nova"/>
              <a:ea typeface="Proxima Nova"/>
              <a:cs typeface="Proxima Nova"/>
              <a:sym typeface="Proxima Nova"/>
            </a:endParaRPr>
          </a:p>
        </p:txBody>
      </p:sp>
      <p:sp>
        <p:nvSpPr>
          <p:cNvPr id="117" name="Google Shape;117;p20"/>
          <p:cNvSpPr txBox="1"/>
          <p:nvPr/>
        </p:nvSpPr>
        <p:spPr>
          <a:xfrm>
            <a:off x="299198" y="211744"/>
            <a:ext cx="5544600" cy="502800"/>
          </a:xfrm>
          <a:prstGeom prst="rect">
            <a:avLst/>
          </a:prstGeom>
          <a:noFill/>
          <a:ln>
            <a:noFill/>
          </a:ln>
        </p:spPr>
        <p:txBody>
          <a:bodyPr spcFirstLastPara="1" wrap="square" lIns="97150" tIns="97150" rIns="97150" bIns="97150" anchor="t" anchorCtr="0">
            <a:noAutofit/>
          </a:bodyPr>
          <a:lstStyle/>
          <a:p>
            <a:pPr marL="0" lvl="0" indent="0" algn="l" rtl="0">
              <a:spcBef>
                <a:spcPts val="0"/>
              </a:spcBef>
              <a:spcAft>
                <a:spcPts val="0"/>
              </a:spcAft>
              <a:buNone/>
            </a:pPr>
            <a:r>
              <a:rPr lang="en-GB" sz="2800" b="1">
                <a:solidFill>
                  <a:srgbClr val="4ABFAF"/>
                </a:solidFill>
                <a:latin typeface="Jost"/>
                <a:ea typeface="Jost"/>
                <a:cs typeface="Jost"/>
                <a:sym typeface="Jost"/>
              </a:rPr>
              <a:t>Takeaways</a:t>
            </a:r>
            <a:endParaRPr sz="2800">
              <a:solidFill>
                <a:schemeClr val="lt2"/>
              </a:solidFill>
              <a:latin typeface="Jost"/>
              <a:ea typeface="Jost"/>
              <a:cs typeface="Jost"/>
              <a:sym typeface="Jost"/>
            </a:endParaRPr>
          </a:p>
        </p:txBody>
      </p:sp>
      <p:sp>
        <p:nvSpPr>
          <p:cNvPr id="118" name="Google Shape;118;p20"/>
          <p:cNvSpPr txBox="1"/>
          <p:nvPr/>
        </p:nvSpPr>
        <p:spPr>
          <a:xfrm>
            <a:off x="5501559" y="3865747"/>
            <a:ext cx="3775500" cy="316500"/>
          </a:xfrm>
          <a:prstGeom prst="rect">
            <a:avLst/>
          </a:prstGeom>
          <a:noFill/>
          <a:ln>
            <a:noFill/>
          </a:ln>
        </p:spPr>
        <p:txBody>
          <a:bodyPr spcFirstLastPara="1" wrap="square" lIns="72850" tIns="72850" rIns="72850" bIns="72850" anchor="t" anchorCtr="0">
            <a:spAutoFit/>
          </a:bodyPr>
          <a:lstStyle/>
          <a:p>
            <a:pPr marL="0" marR="368300" lvl="0" indent="0" algn="r" rtl="0">
              <a:lnSpc>
                <a:spcPct val="100000"/>
              </a:lnSpc>
              <a:spcBef>
                <a:spcPts val="1000"/>
              </a:spcBef>
              <a:spcAft>
                <a:spcPts val="100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9" name="Google Shape;119;p20"/>
          <p:cNvSpPr txBox="1"/>
          <p:nvPr/>
        </p:nvSpPr>
        <p:spPr>
          <a:xfrm>
            <a:off x="665403" y="1228300"/>
            <a:ext cx="7537200" cy="2550600"/>
          </a:xfrm>
          <a:prstGeom prst="rect">
            <a:avLst/>
          </a:prstGeom>
          <a:noFill/>
          <a:ln>
            <a:noFill/>
          </a:ln>
        </p:spPr>
        <p:txBody>
          <a:bodyPr spcFirstLastPara="1" wrap="square" lIns="97150" tIns="97150" rIns="97150" bIns="97150" anchor="t" anchorCtr="0">
            <a:noAutofit/>
          </a:bodyPr>
          <a:lstStyle/>
          <a:p>
            <a:pPr marL="368300" lvl="0" indent="-381000" algn="l" rtl="0">
              <a:spcBef>
                <a:spcPts val="0"/>
              </a:spcBef>
              <a:spcAft>
                <a:spcPts val="0"/>
              </a:spcAft>
              <a:buClr>
                <a:schemeClr val="lt2"/>
              </a:buClr>
              <a:buSzPts val="3000"/>
              <a:buFont typeface="Jost"/>
              <a:buAutoNum type="arabicPeriod"/>
            </a:pPr>
            <a:r>
              <a:rPr lang="en-GB" sz="3000">
                <a:solidFill>
                  <a:schemeClr val="lt2"/>
                </a:solidFill>
                <a:latin typeface="Jost"/>
                <a:ea typeface="Jost"/>
                <a:cs typeface="Jost"/>
                <a:sym typeface="Jost"/>
              </a:rPr>
              <a:t>Make psychological safety a priority.</a:t>
            </a:r>
            <a:endParaRPr sz="3000">
              <a:solidFill>
                <a:schemeClr val="lt2"/>
              </a:solidFill>
              <a:latin typeface="Jost"/>
              <a:ea typeface="Jost"/>
              <a:cs typeface="Jost"/>
              <a:sym typeface="Jost"/>
            </a:endParaRPr>
          </a:p>
          <a:p>
            <a:pPr marL="368300" lvl="0" indent="-381000" algn="l" rtl="0">
              <a:spcBef>
                <a:spcPts val="0"/>
              </a:spcBef>
              <a:spcAft>
                <a:spcPts val="0"/>
              </a:spcAft>
              <a:buClr>
                <a:schemeClr val="lt2"/>
              </a:buClr>
              <a:buSzPts val="3000"/>
              <a:buFont typeface="Jost"/>
              <a:buAutoNum type="arabicPeriod"/>
            </a:pPr>
            <a:r>
              <a:rPr lang="en-GB" sz="3000">
                <a:solidFill>
                  <a:schemeClr val="lt2"/>
                </a:solidFill>
                <a:latin typeface="Jost"/>
                <a:ea typeface="Jost"/>
                <a:cs typeface="Jost"/>
                <a:sym typeface="Jost"/>
              </a:rPr>
              <a:t>Decrease the cost &amp; increase the benefit of speaking up.</a:t>
            </a:r>
            <a:endParaRPr sz="3000">
              <a:solidFill>
                <a:schemeClr val="lt2"/>
              </a:solidFill>
              <a:latin typeface="Jost"/>
              <a:ea typeface="Jost"/>
              <a:cs typeface="Jost"/>
              <a:sym typeface="Jost"/>
            </a:endParaRPr>
          </a:p>
          <a:p>
            <a:pPr marL="368300" lvl="0" indent="-381000" algn="l" rtl="0">
              <a:spcBef>
                <a:spcPts val="0"/>
              </a:spcBef>
              <a:spcAft>
                <a:spcPts val="0"/>
              </a:spcAft>
              <a:buClr>
                <a:schemeClr val="lt2"/>
              </a:buClr>
              <a:buSzPts val="3000"/>
              <a:buFont typeface="Jost"/>
              <a:buAutoNum type="arabicPeriod"/>
            </a:pPr>
            <a:r>
              <a:rPr lang="en-GB" sz="3000">
                <a:solidFill>
                  <a:schemeClr val="lt2"/>
                </a:solidFill>
                <a:latin typeface="Jost"/>
                <a:ea typeface="Jost"/>
                <a:cs typeface="Jost"/>
                <a:sym typeface="Jost"/>
              </a:rPr>
              <a:t>Model psychologically safe behaviour.</a:t>
            </a:r>
            <a:endParaRPr sz="3000">
              <a:solidFill>
                <a:schemeClr val="lt2"/>
              </a:solidFill>
              <a:latin typeface="Jost"/>
              <a:ea typeface="Jost"/>
              <a:cs typeface="Jost"/>
              <a:sym typeface="Jos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3"/>
        <p:cNvGrpSpPr/>
        <p:nvPr/>
      </p:nvGrpSpPr>
      <p:grpSpPr>
        <a:xfrm>
          <a:off x="0" y="0"/>
          <a:ext cx="0" cy="0"/>
          <a:chOff x="0" y="0"/>
          <a:chExt cx="0" cy="0"/>
        </a:xfrm>
      </p:grpSpPr>
      <p:sp>
        <p:nvSpPr>
          <p:cNvPr id="124" name="Google Shape;124;p21"/>
          <p:cNvSpPr txBox="1"/>
          <p:nvPr/>
        </p:nvSpPr>
        <p:spPr>
          <a:xfrm>
            <a:off x="1632300" y="1244600"/>
            <a:ext cx="5879400" cy="2532000"/>
          </a:xfrm>
          <a:prstGeom prst="rect">
            <a:avLst/>
          </a:prstGeom>
          <a:noFill/>
          <a:ln>
            <a:noFill/>
          </a:ln>
        </p:spPr>
        <p:txBody>
          <a:bodyPr spcFirstLastPara="1" wrap="square" lIns="91425" tIns="91425" rIns="91425" bIns="91425" anchor="t" anchorCtr="0">
            <a:spAutoFit/>
          </a:bodyPr>
          <a:lstStyle/>
          <a:p>
            <a:pPr marL="0" lvl="0" indent="0" algn="ctr" rtl="0">
              <a:spcBef>
                <a:spcPts val="100"/>
              </a:spcBef>
              <a:spcAft>
                <a:spcPts val="0"/>
              </a:spcAft>
              <a:buNone/>
            </a:pPr>
            <a:r>
              <a:rPr lang="en-GB" sz="2500" b="1">
                <a:solidFill>
                  <a:srgbClr val="4ABFAF"/>
                </a:solidFill>
                <a:latin typeface="Jost"/>
                <a:ea typeface="Jost"/>
                <a:cs typeface="Jost"/>
                <a:sym typeface="Jost"/>
              </a:rPr>
              <a:t>Thanks!</a:t>
            </a:r>
            <a:endParaRPr sz="2500" b="1">
              <a:solidFill>
                <a:srgbClr val="4ABFAF"/>
              </a:solidFill>
              <a:latin typeface="Jost"/>
              <a:ea typeface="Jost"/>
              <a:cs typeface="Jost"/>
              <a:sym typeface="Jost"/>
            </a:endParaRPr>
          </a:p>
          <a:p>
            <a:pPr marL="0" lvl="0" indent="0" algn="ctr" rtl="0">
              <a:spcBef>
                <a:spcPts val="100"/>
              </a:spcBef>
              <a:spcAft>
                <a:spcPts val="0"/>
              </a:spcAft>
              <a:buNone/>
            </a:pPr>
            <a:r>
              <a:rPr lang="en-GB" sz="2500" b="1" u="sng">
                <a:solidFill>
                  <a:schemeClr val="accent5"/>
                </a:solidFill>
                <a:latin typeface="Jost"/>
                <a:ea typeface="Jost"/>
                <a:cs typeface="Jost"/>
                <a:sym typeface="Jost"/>
                <a:hlinkClick r:id="rId4">
                  <a:extLst>
                    <a:ext uri="{A12FA001-AC4F-418D-AE19-62706E023703}">
                      <ahyp:hlinkClr xmlns:ahyp="http://schemas.microsoft.com/office/drawing/2018/hyperlinkcolor" val="tx"/>
                    </a:ext>
                  </a:extLst>
                </a:hlinkClick>
              </a:rPr>
              <a:t>Tom@psychsafety.com</a:t>
            </a:r>
            <a:endParaRPr sz="2500" b="1">
              <a:solidFill>
                <a:srgbClr val="4ABFAF"/>
              </a:solidFill>
              <a:latin typeface="Jost"/>
              <a:ea typeface="Jost"/>
              <a:cs typeface="Jost"/>
              <a:sym typeface="Jost"/>
            </a:endParaRPr>
          </a:p>
          <a:p>
            <a:pPr marL="0" lvl="0" indent="0" algn="ctr" rtl="0">
              <a:spcBef>
                <a:spcPts val="100"/>
              </a:spcBef>
              <a:spcAft>
                <a:spcPts val="0"/>
              </a:spcAft>
              <a:buNone/>
            </a:pPr>
            <a:endParaRPr sz="2500" b="1">
              <a:solidFill>
                <a:srgbClr val="4ABFAF"/>
              </a:solidFill>
              <a:latin typeface="Jost"/>
              <a:ea typeface="Jost"/>
              <a:cs typeface="Jost"/>
              <a:sym typeface="Jost"/>
            </a:endParaRPr>
          </a:p>
          <a:p>
            <a:pPr marL="0" lvl="0" indent="0" algn="ctr" rtl="0">
              <a:spcBef>
                <a:spcPts val="100"/>
              </a:spcBef>
              <a:spcAft>
                <a:spcPts val="0"/>
              </a:spcAft>
              <a:buNone/>
            </a:pPr>
            <a:r>
              <a:rPr lang="en-GB" sz="2500" b="1">
                <a:solidFill>
                  <a:srgbClr val="4ABFAF"/>
                </a:solidFill>
                <a:latin typeface="Jost"/>
                <a:ea typeface="Jost"/>
                <a:cs typeface="Jost"/>
                <a:sym typeface="Jost"/>
              </a:rPr>
              <a:t>Check out our newsletter, resources, community and events at psychsafety.com</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2"/>
          <p:cNvSpPr txBox="1">
            <a:spLocks noGrp="1"/>
          </p:cNvSpPr>
          <p:nvPr>
            <p:ph type="title"/>
          </p:nvPr>
        </p:nvSpPr>
        <p:spPr>
          <a:xfrm>
            <a:off x="311721" y="1623046"/>
            <a:ext cx="8520600" cy="572700"/>
          </a:xfrm>
          <a:prstGeom prst="rect">
            <a:avLst/>
          </a:prstGeom>
        </p:spPr>
        <p:txBody>
          <a:bodyPr spcFirstLastPara="1" wrap="square" lIns="92475" tIns="92475" rIns="92475" bIns="92475" anchor="t" anchorCtr="0">
            <a:noAutofit/>
          </a:bodyPr>
          <a:lstStyle/>
          <a:p>
            <a:pPr marL="0" lvl="0" indent="0" algn="ctr" rtl="0">
              <a:spcBef>
                <a:spcPts val="100"/>
              </a:spcBef>
              <a:spcAft>
                <a:spcPts val="0"/>
              </a:spcAft>
              <a:buClr>
                <a:schemeClr val="dk1"/>
              </a:buClr>
              <a:buSzPts val="800"/>
              <a:buFont typeface="Arial"/>
              <a:buNone/>
            </a:pPr>
            <a:r>
              <a:rPr lang="en-GB" sz="2500" b="1">
                <a:solidFill>
                  <a:srgbClr val="4ABFAF"/>
                </a:solidFill>
                <a:latin typeface="Jost"/>
                <a:ea typeface="Jost"/>
                <a:cs typeface="Jost"/>
                <a:sym typeface="Jost"/>
              </a:rPr>
              <a:t>Appendix</a:t>
            </a:r>
            <a:endParaRPr sz="4100"/>
          </a:p>
          <a:p>
            <a:pPr marL="0" lvl="0" indent="0" algn="l" rtl="0">
              <a:spcBef>
                <a:spcPts val="0"/>
              </a:spcBef>
              <a:spcAft>
                <a:spcPts val="0"/>
              </a:spcAft>
              <a:buSzPts val="800"/>
              <a:buNone/>
            </a:pPr>
            <a:endParaRPr sz="2600"/>
          </a:p>
        </p:txBody>
      </p:sp>
      <p:sp>
        <p:nvSpPr>
          <p:cNvPr id="130" name="Google Shape;130;p22"/>
          <p:cNvSpPr txBox="1"/>
          <p:nvPr/>
        </p:nvSpPr>
        <p:spPr>
          <a:xfrm>
            <a:off x="5564097" y="4819378"/>
            <a:ext cx="3775500" cy="316500"/>
          </a:xfrm>
          <a:prstGeom prst="rect">
            <a:avLst/>
          </a:prstGeom>
          <a:noFill/>
          <a:ln>
            <a:noFill/>
          </a:ln>
        </p:spPr>
        <p:txBody>
          <a:bodyPr spcFirstLastPara="1" wrap="square" lIns="72850" tIns="72850" rIns="72850" bIns="72850" anchor="t" anchorCtr="0">
            <a:spAutoFit/>
          </a:bodyPr>
          <a:lstStyle/>
          <a:p>
            <a:pPr marL="0" marR="368300" lvl="0" indent="0" algn="r" rtl="0">
              <a:spcBef>
                <a:spcPts val="1000"/>
              </a:spcBef>
              <a:spcAft>
                <a:spcPts val="1000"/>
              </a:spcAft>
              <a:buNone/>
            </a:pPr>
            <a:r>
              <a:rPr lang="en-GB" sz="1100" b="1" u="sng">
                <a:solidFill>
                  <a:schemeClr val="hlink"/>
                </a:solidFill>
                <a:latin typeface="Jost"/>
                <a:ea typeface="Jost"/>
                <a:cs typeface="Jost"/>
                <a:sym typeface="Jost"/>
                <a:hlinkClick r:id="rId3"/>
              </a:rPr>
              <a:t>tom@</a:t>
            </a:r>
            <a:r>
              <a:rPr lang="en-GB" sz="1100" b="1" u="sng">
                <a:solidFill>
                  <a:schemeClr val="hlink"/>
                </a:solidFill>
                <a:latin typeface="Jost"/>
                <a:ea typeface="Jost"/>
                <a:cs typeface="Jost"/>
                <a:sym typeface="Jost"/>
                <a:hlinkClick r:id="rId3"/>
              </a:rPr>
              <a:t>psychsafety.com</a:t>
            </a:r>
            <a:r>
              <a:rPr lang="en-GB" sz="1100" b="1">
                <a:solidFill>
                  <a:srgbClr val="4ABFAF"/>
                </a:solidFill>
                <a:latin typeface="Jost"/>
                <a:ea typeface="Jost"/>
                <a:cs typeface="Jost"/>
                <a:sym typeface="Jost"/>
              </a:rPr>
              <a:t> Iterum Ltd</a:t>
            </a:r>
            <a:endParaRPr sz="11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1396</Words>
  <Application>Microsoft Office PowerPoint</Application>
  <PresentationFormat>On-screen Show (16:9)</PresentationFormat>
  <Paragraphs>117</Paragraphs>
  <Slides>11</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Jost</vt:lpstr>
      <vt:lpstr>Arial</vt:lpstr>
      <vt:lpstr>Red Hat Text Medium</vt:lpstr>
      <vt:lpstr>Georgia</vt:lpstr>
      <vt:lpstr>Overpass SemiBold</vt:lpstr>
      <vt:lpstr>Proxima Nova</vt:lpstr>
      <vt:lpstr>Simple Light</vt:lpstr>
      <vt:lpstr>Psychological Safety: Lessons from Healthcare and Aviation</vt:lpstr>
      <vt:lpstr>PowerPoint Presentation</vt:lpstr>
      <vt:lpstr>PowerPoint Presentation</vt:lpstr>
      <vt:lpstr>PowerPoint Presentation</vt:lpstr>
      <vt:lpstr>Tenerife, 1977</vt:lpstr>
      <vt:lpstr>Graded Assertiveness: P.A.C.E. (Probe, Alert, Challenge, Emergency)</vt:lpstr>
      <vt:lpstr>PowerPoint Presentation</vt:lpstr>
      <vt:lpstr>PowerPoint Presentation</vt:lpstr>
      <vt:lpstr>Appendix </vt:lpstr>
      <vt:lpstr>Admitting mistakes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Psychological Safety: Lessons from Healthcare and Aviation</dc:title>
  <dc:creator>Mark Cartwright</dc:creator>
  <cp:lastModifiedBy>Mark Cartwright</cp:lastModifiedBy>
  <cp:revision>1</cp:revision>
  <dcterms:modified xsi:type="dcterms:W3CDTF">2024-04-05T11:22:08Z</dcterms:modified>
</cp:coreProperties>
</file>