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mp4" ContentType="video/mp4"/>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07" r:id="rId5"/>
    <p:sldMasterId id="2147483730" r:id="rId6"/>
    <p:sldMasterId id="2147483732" r:id="rId7"/>
  </p:sldMasterIdLst>
  <p:notesMasterIdLst>
    <p:notesMasterId r:id="rId25"/>
  </p:notesMasterIdLst>
  <p:sldIdLst>
    <p:sldId id="334" r:id="rId8"/>
    <p:sldId id="335" r:id="rId9"/>
    <p:sldId id="343" r:id="rId10"/>
    <p:sldId id="336" r:id="rId11"/>
    <p:sldId id="337" r:id="rId12"/>
    <p:sldId id="351" r:id="rId13"/>
    <p:sldId id="352" r:id="rId14"/>
    <p:sldId id="344" r:id="rId15"/>
    <p:sldId id="345" r:id="rId16"/>
    <p:sldId id="339" r:id="rId17"/>
    <p:sldId id="346" r:id="rId18"/>
    <p:sldId id="347" r:id="rId19"/>
    <p:sldId id="348" r:id="rId20"/>
    <p:sldId id="349" r:id="rId21"/>
    <p:sldId id="350" r:id="rId22"/>
    <p:sldId id="340" r:id="rId23"/>
    <p:sldId id="342" r:id="rId24"/>
  </p:sldIdLst>
  <p:sldSz cx="12192000" cy="6858000"/>
  <p:notesSz cx="6797675" cy="98726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1F8711B-398B-B182-DDD0-9D32094EE87A}" name="Stuart-Lacey Poli - HQ Directorate of Media &amp; Communication" initials="SC" userId="S::poli.stuart-lacey@met.police.uk::0e581ecd-b97e-45b5-848d-f8a17a09faea" providerId="AD"/>
  <p188:author id="{320D82E3-DC0D-24C5-6C97-56F802EFC661}" name="Thorp Michelle - Transformation" initials="TT" userId="S::michelle.thorp@met.police.uk::c8ffdc37-75fd-4b2a-b526-3c957d547f6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Lewis Jaz C - Transformation" initials="LJC-T" lastIdx="22" clrIdx="0">
    <p:extLst>
      <p:ext uri="{19B8F6BF-5375-455C-9EA6-DF929625EA0E}">
        <p15:presenceInfo xmlns:p15="http://schemas.microsoft.com/office/powerpoint/2012/main" userId="S-1-5-21-3742005496-998295570-1996901840-1596293" providerId="AD"/>
      </p:ext>
    </p:extLst>
  </p:cmAuthor>
  <p:cmAuthor id="2" name="Rolfe Louisa H - MO1 Met Ops Chief Officer Team" initials="RLH-MMOCOT" lastIdx="15" clrIdx="1">
    <p:extLst>
      <p:ext uri="{19B8F6BF-5375-455C-9EA6-DF929625EA0E}">
        <p15:presenceInfo xmlns:p15="http://schemas.microsoft.com/office/powerpoint/2012/main" userId="S-1-5-21-3742005496-998295570-1996901840-1617484" providerId="AD"/>
      </p:ext>
    </p:extLst>
  </p:cmAuthor>
  <p:cmAuthor id="3" name="Lewis Jaz C - Transformation" initials="LT" lastIdx="3" clrIdx="2"/>
  <p:cmAuthor id="4" name="Murray Rory - HQ Strategy &amp; Gov" initials="MG" lastIdx="3"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2A0"/>
    <a:srgbClr val="228C52"/>
    <a:srgbClr val="158F58"/>
    <a:srgbClr val="62AFA6"/>
    <a:srgbClr val="15D17C"/>
    <a:srgbClr val="0033A1"/>
    <a:srgbClr val="0012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C640C1-7989-4F1C-8A5D-3B67C833472D}" v="15" dt="2022-12-02T09:14:13.989"/>
    <p1510:client id="{0AEB39AA-E693-45E4-9A9F-721163E2495C}" v="58" dt="2022-09-06T14:15:25.359"/>
    <p1510:client id="{137BF435-B19E-4594-AC82-A17E210F2358}" v="7" dt="2023-01-25T13:32:07.833"/>
    <p1510:client id="{268A10DE-D0F9-48DB-94B9-ADF983D25196}" v="2420" dt="2023-01-20T16:45:12.313"/>
    <p1510:client id="{3258D65B-30DB-47DF-8E85-DC7D46E64E31}" v="248" dt="2023-01-23T07:23:38.613"/>
    <p1510:client id="{330FE1EB-18A6-FA5F-EEBB-0987B83F0667}" v="685" dt="2022-12-21T17:25:22.390"/>
    <p1510:client id="{367DB44D-6C4E-4711-BED0-C3498C989293}" v="220" dt="2022-12-19T17:04:50.842"/>
    <p1510:client id="{3F303877-4C72-1CEC-E772-5D6B0C3741E2}" v="7" dt="2023-01-04T09:55:51.565"/>
    <p1510:client id="{44315E31-694D-DB23-AA89-7EC81577C960}" v="2" dt="2022-12-21T17:10:17.984"/>
    <p1510:client id="{5132F3F0-68B9-4FA2-A894-A8EFBD5FB23D}" v="1624" dt="2023-01-26T14:56:59.700"/>
    <p1510:client id="{536C672F-C85A-36EA-FF86-4024418756AE}" v="2516" dt="2023-01-02T21:19:23.310"/>
    <p1510:client id="{5D2F21A6-1FFB-44AC-96D7-834B8008888B}" v="1311" dt="2022-12-20T16:52:12.371"/>
    <p1510:client id="{5F282039-55A7-4D33-9DE2-672A1A87C2B0}" v="276" dt="2023-01-26T14:42:04.025"/>
    <p1510:client id="{6917FF89-CA0B-4D25-820A-435C254E2922}" v="791" dt="2023-01-26T14:39:57.128"/>
    <p1510:client id="{69676BA5-4082-4BC8-95E6-9064BD9C4769}" v="148" dt="2022-09-06T14:21:29.119"/>
    <p1510:client id="{6A2F0CB9-1791-452C-AEF4-041EA87A778D}" v="16" dt="2023-01-11T08:57:09.287"/>
    <p1510:client id="{73D8D54F-7C19-4184-A1E0-B128B62A56B3}" v="2603" dt="2023-01-20T19:50:49.352"/>
    <p1510:client id="{852675BE-75D2-98D0-B7EC-CB9A252D3816}" v="379" dt="2022-12-21T18:09:12.249"/>
    <p1510:client id="{99B3B0A5-AA2F-4646-8534-FEE19EB36468}" v="651" dt="2022-12-02T09:21:24.196"/>
    <p1510:client id="{A0728F7B-1ED3-45DE-B275-28033CC5665E}" v="626" dt="2023-01-20T13:36:43.491"/>
    <p1510:client id="{A710A145-405B-4971-A3A9-EC9004C70DF2}" v="34" dt="2023-01-26T14:56:58.211"/>
    <p1510:client id="{AB6210F9-AF9E-4372-B3A1-82009CF72B71}" v="3" dt="2023-01-09T09:01:29.217"/>
    <p1510:client id="{B6E29597-F29B-400D-A54D-C26261979D68}" v="26" dt="2023-01-26T15:37:12.812"/>
    <p1510:client id="{C68B21DE-350E-4571-8535-E52BF0FF9B12}" v="94" dt="2023-01-26T14:56:22.403"/>
    <p1510:client id="{C6E59D74-A3B1-49A0-BE41-8BC7895835AE}" v="13" dt="2022-09-02T14:54:58.897"/>
    <p1510:client id="{CD7F0C94-D008-48B2-B338-F09D72796AF0}" v="3" dt="2022-12-21T18:22:54.479"/>
    <p1510:client id="{D14A6A7F-4C13-4AD9-8153-26C72B4D447C}" v="1485" dt="2023-01-25T13:07:05.898"/>
    <p1510:client id="{D7B51545-E641-4624-9B1B-9B0BBAFA97F6}" v="309" dt="2023-01-26T13:24:51.461"/>
    <p1510:client id="{D9985F04-E49B-472E-9787-E1C268AF11CB}" v="551" dt="2023-01-26T15:18:07.649"/>
    <p1510:client id="{DC51085E-AEB2-4EA9-B182-D23B97D28173}" v="51" dt="2023-01-26T15:32:33.932"/>
    <p1510:client id="{DEFAC9CF-9554-AC02-49AE-6DB7D9AC9E26}" v="360" dt="2022-12-21T16:52:31.230"/>
    <p1510:client id="{E3B13D98-D6DF-4F3D-A3E3-949BDACC1885}" v="106" dt="2022-12-21T10:09:15.118"/>
    <p1510:client id="{F67C1D7C-7C10-456F-B658-0BC99B1B9327}" v="38" dt="2023-01-25T13:36:30.808"/>
    <p1510:client id="{FC9232FD-83A8-4CEA-A676-D3CDCE9B7D3B}" v="4" dt="2023-01-09T08:31:47.6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84" y="17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notesMaster" Target="notesMasters/notesMaster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hite Lisa - MPS Support" userId="wpG3ejGVpsFTURJddXCIekA1AZfWSkMsIX0avZ9J4So=" providerId="None" clId="Web-{A710A145-405B-4971-A3A9-EC9004C70DF2}"/>
    <pc:docChg chg="modSld">
      <pc:chgData name="White Lisa - MPS Support" userId="wpG3ejGVpsFTURJddXCIekA1AZfWSkMsIX0avZ9J4So=" providerId="None" clId="Web-{A710A145-405B-4971-A3A9-EC9004C70DF2}" dt="2023-01-26T14:56:58.211" v="29"/>
      <pc:docMkLst>
        <pc:docMk/>
      </pc:docMkLst>
      <pc:sldChg chg="delSp modSp">
        <pc:chgData name="White Lisa - MPS Support" userId="wpG3ejGVpsFTURJddXCIekA1AZfWSkMsIX0avZ9J4So=" providerId="None" clId="Web-{A710A145-405B-4971-A3A9-EC9004C70DF2}" dt="2023-01-26T14:56:58.211" v="29"/>
        <pc:sldMkLst>
          <pc:docMk/>
          <pc:sldMk cId="301002701" sldId="321"/>
        </pc:sldMkLst>
        <pc:spChg chg="mod">
          <ac:chgData name="White Lisa - MPS Support" userId="wpG3ejGVpsFTURJddXCIekA1AZfWSkMsIX0avZ9J4So=" providerId="None" clId="Web-{A710A145-405B-4971-A3A9-EC9004C70DF2}" dt="2023-01-26T14:41:50.011" v="7" actId="1076"/>
          <ac:spMkLst>
            <pc:docMk/>
            <pc:sldMk cId="301002701" sldId="321"/>
            <ac:spMk id="4" creationId="{9102DA6F-0132-9DE4-5CE9-EF1EF273CDE2}"/>
          </ac:spMkLst>
        </pc:spChg>
        <pc:spChg chg="mod">
          <ac:chgData name="White Lisa - MPS Support" userId="wpG3ejGVpsFTURJddXCIekA1AZfWSkMsIX0avZ9J4So=" providerId="None" clId="Web-{A710A145-405B-4971-A3A9-EC9004C70DF2}" dt="2023-01-26T14:51:01.659" v="27" actId="14100"/>
          <ac:spMkLst>
            <pc:docMk/>
            <pc:sldMk cId="301002701" sldId="321"/>
            <ac:spMk id="9" creationId="{6E0C3E8F-37F5-FAB6-D95B-51F8814D759C}"/>
          </ac:spMkLst>
        </pc:spChg>
        <pc:spChg chg="mod">
          <ac:chgData name="White Lisa - MPS Support" userId="wpG3ejGVpsFTURJddXCIekA1AZfWSkMsIX0avZ9J4So=" providerId="None" clId="Web-{A710A145-405B-4971-A3A9-EC9004C70DF2}" dt="2023-01-26T14:41:54.433" v="8" actId="1076"/>
          <ac:spMkLst>
            <pc:docMk/>
            <pc:sldMk cId="301002701" sldId="321"/>
            <ac:spMk id="10" creationId="{6FFD270D-F1ED-6EC5-975E-12330686D75C}"/>
          </ac:spMkLst>
        </pc:spChg>
        <pc:spChg chg="mod">
          <ac:chgData name="White Lisa - MPS Support" userId="wpG3ejGVpsFTURJddXCIekA1AZfWSkMsIX0avZ9J4So=" providerId="None" clId="Web-{A710A145-405B-4971-A3A9-EC9004C70DF2}" dt="2023-01-26T14:42:05.964" v="11" actId="14100"/>
          <ac:spMkLst>
            <pc:docMk/>
            <pc:sldMk cId="301002701" sldId="321"/>
            <ac:spMk id="11" creationId="{10F6A374-0BA6-7F41-60CC-D7466206BAE1}"/>
          </ac:spMkLst>
        </pc:spChg>
        <pc:spChg chg="mod">
          <ac:chgData name="White Lisa - MPS Support" userId="wpG3ejGVpsFTURJddXCIekA1AZfWSkMsIX0avZ9J4So=" providerId="None" clId="Web-{A710A145-405B-4971-A3A9-EC9004C70DF2}" dt="2023-01-26T14:47:36.781" v="26"/>
          <ac:spMkLst>
            <pc:docMk/>
            <pc:sldMk cId="301002701" sldId="321"/>
            <ac:spMk id="12" creationId="{EC0FF6F8-A823-D31F-42A0-2129E9D8313D}"/>
          </ac:spMkLst>
        </pc:spChg>
        <pc:spChg chg="mod">
          <ac:chgData name="White Lisa - MPS Support" userId="wpG3ejGVpsFTURJddXCIekA1AZfWSkMsIX0avZ9J4So=" providerId="None" clId="Web-{A710A145-405B-4971-A3A9-EC9004C70DF2}" dt="2023-01-26T14:42:34.621" v="18" actId="1076"/>
          <ac:spMkLst>
            <pc:docMk/>
            <pc:sldMk cId="301002701" sldId="321"/>
            <ac:spMk id="13" creationId="{EDE5A124-69E2-826A-2A40-3A3F16C192CA}"/>
          </ac:spMkLst>
        </pc:spChg>
        <pc:spChg chg="mod">
          <ac:chgData name="White Lisa - MPS Support" userId="wpG3ejGVpsFTURJddXCIekA1AZfWSkMsIX0avZ9J4So=" providerId="None" clId="Web-{A710A145-405B-4971-A3A9-EC9004C70DF2}" dt="2023-01-26T14:43:15.871" v="23" actId="14100"/>
          <ac:spMkLst>
            <pc:docMk/>
            <pc:sldMk cId="301002701" sldId="321"/>
            <ac:spMk id="14" creationId="{C8751DEF-3607-BC03-2EF4-0D5867AB35D3}"/>
          </ac:spMkLst>
        </pc:spChg>
        <pc:spChg chg="mod">
          <ac:chgData name="White Lisa - MPS Support" userId="wpG3ejGVpsFTURJddXCIekA1AZfWSkMsIX0avZ9J4So=" providerId="None" clId="Web-{A710A145-405B-4971-A3A9-EC9004C70DF2}" dt="2023-01-26T14:47:31.640" v="25"/>
          <ac:spMkLst>
            <pc:docMk/>
            <pc:sldMk cId="301002701" sldId="321"/>
            <ac:spMk id="15" creationId="{6D3765D4-033B-44A8-4AEE-841534239CD4}"/>
          </ac:spMkLst>
        </pc:spChg>
        <pc:spChg chg="mod">
          <ac:chgData name="White Lisa - MPS Support" userId="wpG3ejGVpsFTURJddXCIekA1AZfWSkMsIX0avZ9J4So=" providerId="None" clId="Web-{A710A145-405B-4971-A3A9-EC9004C70DF2}" dt="2023-01-26T14:41:34.386" v="6" actId="1076"/>
          <ac:spMkLst>
            <pc:docMk/>
            <pc:sldMk cId="301002701" sldId="321"/>
            <ac:spMk id="20" creationId="{8ECCF533-43D0-3F05-52AB-34BF370014E3}"/>
          </ac:spMkLst>
        </pc:spChg>
        <pc:spChg chg="mod">
          <ac:chgData name="White Lisa - MPS Support" userId="wpG3ejGVpsFTURJddXCIekA1AZfWSkMsIX0avZ9J4So=" providerId="None" clId="Web-{A710A145-405B-4971-A3A9-EC9004C70DF2}" dt="2023-01-26T14:41:20.417" v="4" actId="1076"/>
          <ac:spMkLst>
            <pc:docMk/>
            <pc:sldMk cId="301002701" sldId="321"/>
            <ac:spMk id="21" creationId="{998BCBE8-A2B0-BC8A-64EF-F0349F789DF2}"/>
          </ac:spMkLst>
        </pc:spChg>
        <pc:spChg chg="mod">
          <ac:chgData name="White Lisa - MPS Support" userId="wpG3ejGVpsFTURJddXCIekA1AZfWSkMsIX0avZ9J4So=" providerId="None" clId="Web-{A710A145-405B-4971-A3A9-EC9004C70DF2}" dt="2023-01-26T14:41:24.526" v="5" actId="1076"/>
          <ac:spMkLst>
            <pc:docMk/>
            <pc:sldMk cId="301002701" sldId="321"/>
            <ac:spMk id="22" creationId="{B95B001E-311A-1857-BCAC-F69FEF1DB6E0}"/>
          </ac:spMkLst>
        </pc:spChg>
        <pc:spChg chg="mod">
          <ac:chgData name="White Lisa - MPS Support" userId="wpG3ejGVpsFTURJddXCIekA1AZfWSkMsIX0avZ9J4So=" providerId="None" clId="Web-{A710A145-405B-4971-A3A9-EC9004C70DF2}" dt="2023-01-26T14:43:02.402" v="21"/>
          <ac:spMkLst>
            <pc:docMk/>
            <pc:sldMk cId="301002701" sldId="321"/>
            <ac:spMk id="24" creationId="{96B41CBB-3391-48C6-85D9-53EA970C30B4}"/>
          </ac:spMkLst>
        </pc:spChg>
        <pc:spChg chg="del">
          <ac:chgData name="White Lisa - MPS Support" userId="wpG3ejGVpsFTURJddXCIekA1AZfWSkMsIX0avZ9J4So=" providerId="None" clId="Web-{A710A145-405B-4971-A3A9-EC9004C70DF2}" dt="2023-01-26T14:56:58.211" v="29"/>
          <ac:spMkLst>
            <pc:docMk/>
            <pc:sldMk cId="301002701" sldId="321"/>
            <ac:spMk id="26" creationId="{E5D1C0F5-4D4D-9CD9-342F-0A0FEFAB76F5}"/>
          </ac:spMkLst>
        </pc:spChg>
        <pc:spChg chg="del">
          <ac:chgData name="White Lisa - MPS Support" userId="wpG3ejGVpsFTURJddXCIekA1AZfWSkMsIX0avZ9J4So=" providerId="None" clId="Web-{A710A145-405B-4971-A3A9-EC9004C70DF2}" dt="2023-01-26T14:56:55.492" v="28"/>
          <ac:spMkLst>
            <pc:docMk/>
            <pc:sldMk cId="301002701" sldId="321"/>
            <ac:spMk id="28" creationId="{2D537245-B98B-9F6A-58E3-F6DD8AFEE9CC}"/>
          </ac:spMkLst>
        </pc:spChg>
        <pc:spChg chg="mod">
          <ac:chgData name="White Lisa - MPS Support" userId="wpG3ejGVpsFTURJddXCIekA1AZfWSkMsIX0avZ9J4So=" providerId="None" clId="Web-{A710A145-405B-4971-A3A9-EC9004C70DF2}" dt="2023-01-26T14:43:22.793" v="24" actId="14100"/>
          <ac:spMkLst>
            <pc:docMk/>
            <pc:sldMk cId="301002701" sldId="321"/>
            <ac:spMk id="29" creationId="{2D7F75B4-979D-0F97-BF71-6AF2445C7375}"/>
          </ac:spMkLst>
        </pc:spChg>
        <pc:spChg chg="mod">
          <ac:chgData name="White Lisa - MPS Support" userId="wpG3ejGVpsFTURJddXCIekA1AZfWSkMsIX0avZ9J4So=" providerId="None" clId="Web-{A710A145-405B-4971-A3A9-EC9004C70DF2}" dt="2023-01-26T14:42:45.574" v="20" actId="14100"/>
          <ac:spMkLst>
            <pc:docMk/>
            <pc:sldMk cId="301002701" sldId="321"/>
            <ac:spMk id="43" creationId="{8D40177F-A5AD-E5A5-86E8-B6501D466B5C}"/>
          </ac:spMkLst>
        </pc:spChg>
      </pc:sldChg>
    </pc:docChg>
  </pc:docChgLst>
  <pc:docChgLst>
    <pc:chgData name="Thorndike Adam - DMC" userId="KQHTXpv6qkOn0yE3mmzFmv2ZY9PU+cWWIhUUjExnckg=" providerId="None" clId="Web-{3258D65B-30DB-47DF-8E85-DC7D46E64E31}"/>
    <pc:docChg chg="modSld sldOrd">
      <pc:chgData name="Thorndike Adam - DMC" userId="KQHTXpv6qkOn0yE3mmzFmv2ZY9PU+cWWIhUUjExnckg=" providerId="None" clId="Web-{3258D65B-30DB-47DF-8E85-DC7D46E64E31}" dt="2023-01-23T07:23:38.613" v="229"/>
      <pc:docMkLst>
        <pc:docMk/>
      </pc:docMkLst>
      <pc:sldChg chg="modSp modCm">
        <pc:chgData name="Thorndike Adam - DMC" userId="KQHTXpv6qkOn0yE3mmzFmv2ZY9PU+cWWIhUUjExnckg=" providerId="None" clId="Web-{3258D65B-30DB-47DF-8E85-DC7D46E64E31}" dt="2023-01-23T07:17:40.156" v="135" actId="20577"/>
        <pc:sldMkLst>
          <pc:docMk/>
          <pc:sldMk cId="957790229" sldId="312"/>
        </pc:sldMkLst>
        <pc:spChg chg="mod">
          <ac:chgData name="Thorndike Adam - DMC" userId="KQHTXpv6qkOn0yE3mmzFmv2ZY9PU+cWWIhUUjExnckg=" providerId="None" clId="Web-{3258D65B-30DB-47DF-8E85-DC7D46E64E31}" dt="2023-01-23T07:17:40.156" v="135" actId="20577"/>
          <ac:spMkLst>
            <pc:docMk/>
            <pc:sldMk cId="957790229" sldId="312"/>
            <ac:spMk id="6" creationId="{6407460F-DA4A-0360-98A4-14B4BD6DED4C}"/>
          </ac:spMkLst>
        </pc:spChg>
      </pc:sldChg>
      <pc:sldChg chg="ord">
        <pc:chgData name="Thorndike Adam - DMC" userId="KQHTXpv6qkOn0yE3mmzFmv2ZY9PU+cWWIhUUjExnckg=" providerId="None" clId="Web-{3258D65B-30DB-47DF-8E85-DC7D46E64E31}" dt="2023-01-23T07:10:56.319" v="0"/>
        <pc:sldMkLst>
          <pc:docMk/>
          <pc:sldMk cId="527047697" sldId="318"/>
        </pc:sldMkLst>
      </pc:sldChg>
      <pc:sldChg chg="modSp">
        <pc:chgData name="Thorndike Adam - DMC" userId="KQHTXpv6qkOn0yE3mmzFmv2ZY9PU+cWWIhUUjExnckg=" providerId="None" clId="Web-{3258D65B-30DB-47DF-8E85-DC7D46E64E31}" dt="2023-01-23T07:18:18.516" v="155" actId="20577"/>
        <pc:sldMkLst>
          <pc:docMk/>
          <pc:sldMk cId="1921891915" sldId="322"/>
        </pc:sldMkLst>
        <pc:spChg chg="mod">
          <ac:chgData name="Thorndike Adam - DMC" userId="KQHTXpv6qkOn0yE3mmzFmv2ZY9PU+cWWIhUUjExnckg=" providerId="None" clId="Web-{3258D65B-30DB-47DF-8E85-DC7D46E64E31}" dt="2023-01-23T07:12:26.289" v="6" actId="1076"/>
          <ac:spMkLst>
            <pc:docMk/>
            <pc:sldMk cId="1921891915" sldId="322"/>
            <ac:spMk id="2" creationId="{B5BE7964-0340-E019-DCD1-A5ABFB56091B}"/>
          </ac:spMkLst>
        </pc:spChg>
        <pc:spChg chg="mod">
          <ac:chgData name="Thorndike Adam - DMC" userId="KQHTXpv6qkOn0yE3mmzFmv2ZY9PU+cWWIhUUjExnckg=" providerId="None" clId="Web-{3258D65B-30DB-47DF-8E85-DC7D46E64E31}" dt="2023-01-23T07:18:18.516" v="155" actId="20577"/>
          <ac:spMkLst>
            <pc:docMk/>
            <pc:sldMk cId="1921891915" sldId="322"/>
            <ac:spMk id="3" creationId="{C9D0B8EA-7CDF-5FAC-B711-8B3DE97B03FA}"/>
          </ac:spMkLst>
        </pc:spChg>
        <pc:spChg chg="mod">
          <ac:chgData name="Thorndike Adam - DMC" userId="KQHTXpv6qkOn0yE3mmzFmv2ZY9PU+cWWIhUUjExnckg=" providerId="None" clId="Web-{3258D65B-30DB-47DF-8E85-DC7D46E64E31}" dt="2023-01-23T07:12:30.914" v="7" actId="1076"/>
          <ac:spMkLst>
            <pc:docMk/>
            <pc:sldMk cId="1921891915" sldId="322"/>
            <ac:spMk id="5" creationId="{92B2B2DD-4DA1-D795-EF2F-9FADDDEDF2A5}"/>
          </ac:spMkLst>
        </pc:spChg>
        <pc:spChg chg="mod">
          <ac:chgData name="Thorndike Adam - DMC" userId="KQHTXpv6qkOn0yE3mmzFmv2ZY9PU+cWWIhUUjExnckg=" providerId="None" clId="Web-{3258D65B-30DB-47DF-8E85-DC7D46E64E31}" dt="2023-01-23T07:12:51.664" v="15" actId="20577"/>
          <ac:spMkLst>
            <pc:docMk/>
            <pc:sldMk cId="1921891915" sldId="322"/>
            <ac:spMk id="7" creationId="{3A575B4E-ABA3-6884-B55A-08382874424E}"/>
          </ac:spMkLst>
        </pc:spChg>
      </pc:sldChg>
      <pc:sldChg chg="modSp">
        <pc:chgData name="Thorndike Adam - DMC" userId="KQHTXpv6qkOn0yE3mmzFmv2ZY9PU+cWWIhUUjExnckg=" providerId="None" clId="Web-{3258D65B-30DB-47DF-8E85-DC7D46E64E31}" dt="2023-01-23T07:23:31.582" v="228"/>
        <pc:sldMkLst>
          <pc:docMk/>
          <pc:sldMk cId="3562278728" sldId="329"/>
        </pc:sldMkLst>
        <pc:spChg chg="mod">
          <ac:chgData name="Thorndike Adam - DMC" userId="KQHTXpv6qkOn0yE3mmzFmv2ZY9PU+cWWIhUUjExnckg=" providerId="None" clId="Web-{3258D65B-30DB-47DF-8E85-DC7D46E64E31}" dt="2023-01-23T07:18:09.859" v="152" actId="20577"/>
          <ac:spMkLst>
            <pc:docMk/>
            <pc:sldMk cId="3562278728" sldId="329"/>
            <ac:spMk id="2" creationId="{637D6739-AC7C-8F62-EAB8-B4550C52E2E8}"/>
          </ac:spMkLst>
        </pc:spChg>
        <pc:graphicFrameChg chg="mod modGraphic">
          <ac:chgData name="Thorndike Adam - DMC" userId="KQHTXpv6qkOn0yE3mmzFmv2ZY9PU+cWWIhUUjExnckg=" providerId="None" clId="Web-{3258D65B-30DB-47DF-8E85-DC7D46E64E31}" dt="2023-01-23T07:23:31.582" v="228"/>
          <ac:graphicFrameMkLst>
            <pc:docMk/>
            <pc:sldMk cId="3562278728" sldId="329"/>
            <ac:graphicFrameMk id="3" creationId="{A79A40B1-8E2B-42AF-5E74-79129BF81893}"/>
          </ac:graphicFrameMkLst>
        </pc:graphicFrameChg>
      </pc:sldChg>
      <pc:sldChg chg="modSp">
        <pc:chgData name="Thorndike Adam - DMC" userId="KQHTXpv6qkOn0yE3mmzFmv2ZY9PU+cWWIhUUjExnckg=" providerId="None" clId="Web-{3258D65B-30DB-47DF-8E85-DC7D46E64E31}" dt="2023-01-23T07:23:38.613" v="229"/>
        <pc:sldMkLst>
          <pc:docMk/>
          <pc:sldMk cId="145882284" sldId="330"/>
        </pc:sldMkLst>
        <pc:graphicFrameChg chg="mod modGraphic">
          <ac:chgData name="Thorndike Adam - DMC" userId="KQHTXpv6qkOn0yE3mmzFmv2ZY9PU+cWWIhUUjExnckg=" providerId="None" clId="Web-{3258D65B-30DB-47DF-8E85-DC7D46E64E31}" dt="2023-01-23T07:23:38.613" v="229"/>
          <ac:graphicFrameMkLst>
            <pc:docMk/>
            <pc:sldMk cId="145882284" sldId="330"/>
            <ac:graphicFrameMk id="3" creationId="{A79A40B1-8E2B-42AF-5E74-79129BF81893}"/>
          </ac:graphicFrameMkLst>
        </pc:graphicFrameChg>
      </pc:sldChg>
      <pc:sldChg chg="ord">
        <pc:chgData name="Thorndike Adam - DMC" userId="KQHTXpv6qkOn0yE3mmzFmv2ZY9PU+cWWIhUUjExnckg=" providerId="None" clId="Web-{3258D65B-30DB-47DF-8E85-DC7D46E64E31}" dt="2023-01-23T07:19:24.204" v="156"/>
        <pc:sldMkLst>
          <pc:docMk/>
          <pc:sldMk cId="1611741219" sldId="331"/>
        </pc:sldMkLst>
      </pc:sldChg>
    </pc:docChg>
  </pc:docChgLst>
  <pc:docChgLst>
    <pc:chgData name="Thorndike Adam - DMC" userId="KQHTXpv6qkOn0yE3mmzFmv2ZY9PU+cWWIhUUjExnckg=" providerId="None" clId="Web-{D7B51545-E641-4624-9B1B-9B0BBAFA97F6}"/>
    <pc:docChg chg="modSld">
      <pc:chgData name="Thorndike Adam - DMC" userId="KQHTXpv6qkOn0yE3mmzFmv2ZY9PU+cWWIhUUjExnckg=" providerId="None" clId="Web-{D7B51545-E641-4624-9B1B-9B0BBAFA97F6}" dt="2023-01-26T13:24:49.445" v="261" actId="20577"/>
      <pc:docMkLst>
        <pc:docMk/>
      </pc:docMkLst>
      <pc:sldChg chg="addSp delSp modSp">
        <pc:chgData name="Thorndike Adam - DMC" userId="KQHTXpv6qkOn0yE3mmzFmv2ZY9PU+cWWIhUUjExnckg=" providerId="None" clId="Web-{D7B51545-E641-4624-9B1B-9B0BBAFA97F6}" dt="2023-01-26T13:02:07.154" v="57" actId="20577"/>
        <pc:sldMkLst>
          <pc:docMk/>
          <pc:sldMk cId="957790229" sldId="312"/>
        </pc:sldMkLst>
        <pc:spChg chg="add del mod">
          <ac:chgData name="Thorndike Adam - DMC" userId="KQHTXpv6qkOn0yE3mmzFmv2ZY9PU+cWWIhUUjExnckg=" providerId="None" clId="Web-{D7B51545-E641-4624-9B1B-9B0BBAFA97F6}" dt="2023-01-26T13:02:07.154" v="57" actId="20577"/>
          <ac:spMkLst>
            <pc:docMk/>
            <pc:sldMk cId="957790229" sldId="312"/>
            <ac:spMk id="6" creationId="{6407460F-DA4A-0360-98A4-14B4BD6DED4C}"/>
          </ac:spMkLst>
        </pc:spChg>
      </pc:sldChg>
      <pc:sldChg chg="modSp">
        <pc:chgData name="Thorndike Adam - DMC" userId="KQHTXpv6qkOn0yE3mmzFmv2ZY9PU+cWWIhUUjExnckg=" providerId="None" clId="Web-{D7B51545-E641-4624-9B1B-9B0BBAFA97F6}" dt="2023-01-26T12:58:25.275" v="48" actId="20577"/>
        <pc:sldMkLst>
          <pc:docMk/>
          <pc:sldMk cId="1921891915" sldId="322"/>
        </pc:sldMkLst>
        <pc:spChg chg="mod">
          <ac:chgData name="Thorndike Adam - DMC" userId="KQHTXpv6qkOn0yE3mmzFmv2ZY9PU+cWWIhUUjExnckg=" providerId="None" clId="Web-{D7B51545-E641-4624-9B1B-9B0BBAFA97F6}" dt="2023-01-26T12:58:25.275" v="48" actId="20577"/>
          <ac:spMkLst>
            <pc:docMk/>
            <pc:sldMk cId="1921891915" sldId="322"/>
            <ac:spMk id="7" creationId="{3A575B4E-ABA3-6884-B55A-08382874424E}"/>
          </ac:spMkLst>
        </pc:spChg>
      </pc:sldChg>
      <pc:sldChg chg="modSp">
        <pc:chgData name="Thorndike Adam - DMC" userId="KQHTXpv6qkOn0yE3mmzFmv2ZY9PU+cWWIhUUjExnckg=" providerId="None" clId="Web-{D7B51545-E641-4624-9B1B-9B0BBAFA97F6}" dt="2023-01-26T13:24:49.445" v="261" actId="20577"/>
        <pc:sldMkLst>
          <pc:docMk/>
          <pc:sldMk cId="3772171288" sldId="334"/>
        </pc:sldMkLst>
        <pc:spChg chg="mod">
          <ac:chgData name="Thorndike Adam - DMC" userId="KQHTXpv6qkOn0yE3mmzFmv2ZY9PU+cWWIhUUjExnckg=" providerId="None" clId="Web-{D7B51545-E641-4624-9B1B-9B0BBAFA97F6}" dt="2023-01-26T13:24:49.445" v="261" actId="20577"/>
          <ac:spMkLst>
            <pc:docMk/>
            <pc:sldMk cId="3772171288" sldId="334"/>
            <ac:spMk id="3" creationId="{7F4FB045-C7EB-0AB9-59D1-59702AE60F92}"/>
          </ac:spMkLst>
        </pc:spChg>
      </pc:sldChg>
    </pc:docChg>
  </pc:docChgLst>
  <pc:docChgLst>
    <pc:chgData name="White Lisa - MPS Support" userId="wpG3ejGVpsFTURJddXCIekA1AZfWSkMsIX0avZ9J4So=" providerId="None" clId="Web-{6917FF89-CA0B-4D25-820A-435C254E2922}"/>
    <pc:docChg chg="modSld">
      <pc:chgData name="White Lisa - MPS Support" userId="wpG3ejGVpsFTURJddXCIekA1AZfWSkMsIX0avZ9J4So=" providerId="None" clId="Web-{6917FF89-CA0B-4D25-820A-435C254E2922}" dt="2023-01-26T14:39:57.128" v="591" actId="1076"/>
      <pc:docMkLst>
        <pc:docMk/>
      </pc:docMkLst>
      <pc:sldChg chg="addSp modSp">
        <pc:chgData name="White Lisa - MPS Support" userId="wpG3ejGVpsFTURJddXCIekA1AZfWSkMsIX0avZ9J4So=" providerId="None" clId="Web-{6917FF89-CA0B-4D25-820A-435C254E2922}" dt="2023-01-26T14:39:57.128" v="591" actId="1076"/>
        <pc:sldMkLst>
          <pc:docMk/>
          <pc:sldMk cId="301002701" sldId="321"/>
        </pc:sldMkLst>
        <pc:spChg chg="add mod">
          <ac:chgData name="White Lisa - MPS Support" userId="wpG3ejGVpsFTURJddXCIekA1AZfWSkMsIX0avZ9J4So=" providerId="None" clId="Web-{6917FF89-CA0B-4D25-820A-435C254E2922}" dt="2023-01-26T12:10:14.628" v="430"/>
          <ac:spMkLst>
            <pc:docMk/>
            <pc:sldMk cId="301002701" sldId="321"/>
            <ac:spMk id="4" creationId="{9102DA6F-0132-9DE4-5CE9-EF1EF273CDE2}"/>
          </ac:spMkLst>
        </pc:spChg>
        <pc:spChg chg="mod">
          <ac:chgData name="White Lisa - MPS Support" userId="wpG3ejGVpsFTURJddXCIekA1AZfWSkMsIX0avZ9J4So=" providerId="None" clId="Web-{6917FF89-CA0B-4D25-820A-435C254E2922}" dt="2023-01-26T12:04:13.594" v="296" actId="1076"/>
          <ac:spMkLst>
            <pc:docMk/>
            <pc:sldMk cId="301002701" sldId="321"/>
            <ac:spMk id="5" creationId="{EBC660CA-1B16-333F-F5C9-AADC5F4BC0D1}"/>
          </ac:spMkLst>
        </pc:spChg>
        <pc:spChg chg="mod">
          <ac:chgData name="White Lisa - MPS Support" userId="wpG3ejGVpsFTURJddXCIekA1AZfWSkMsIX0avZ9J4So=" providerId="None" clId="Web-{6917FF89-CA0B-4D25-820A-435C254E2922}" dt="2023-01-26T12:08:04.034" v="386" actId="1076"/>
          <ac:spMkLst>
            <pc:docMk/>
            <pc:sldMk cId="301002701" sldId="321"/>
            <ac:spMk id="7" creationId="{A81CF711-CB68-BB9E-DE54-6CE73CE15540}"/>
          </ac:spMkLst>
        </pc:spChg>
        <pc:spChg chg="add mod">
          <ac:chgData name="White Lisa - MPS Support" userId="wpG3ejGVpsFTURJddXCIekA1AZfWSkMsIX0avZ9J4So=" providerId="None" clId="Web-{6917FF89-CA0B-4D25-820A-435C254E2922}" dt="2023-01-26T12:13:23.849" v="486"/>
          <ac:spMkLst>
            <pc:docMk/>
            <pc:sldMk cId="301002701" sldId="321"/>
            <ac:spMk id="9" creationId="{6E0C3E8F-37F5-FAB6-D95B-51F8814D759C}"/>
          </ac:spMkLst>
        </pc:spChg>
        <pc:spChg chg="add mod">
          <ac:chgData name="White Lisa - MPS Support" userId="wpG3ejGVpsFTURJddXCIekA1AZfWSkMsIX0avZ9J4So=" providerId="None" clId="Web-{6917FF89-CA0B-4D25-820A-435C254E2922}" dt="2023-01-26T12:06:06.705" v="323"/>
          <ac:spMkLst>
            <pc:docMk/>
            <pc:sldMk cId="301002701" sldId="321"/>
            <ac:spMk id="10" creationId="{6FFD270D-F1ED-6EC5-975E-12330686D75C}"/>
          </ac:spMkLst>
        </pc:spChg>
        <pc:spChg chg="add mod">
          <ac:chgData name="White Lisa - MPS Support" userId="wpG3ejGVpsFTURJddXCIekA1AZfWSkMsIX0avZ9J4So=" providerId="None" clId="Web-{6917FF89-CA0B-4D25-820A-435C254E2922}" dt="2023-01-26T12:14:45.959" v="501" actId="20577"/>
          <ac:spMkLst>
            <pc:docMk/>
            <pc:sldMk cId="301002701" sldId="321"/>
            <ac:spMk id="11" creationId="{10F6A374-0BA6-7F41-60CC-D7466206BAE1}"/>
          </ac:spMkLst>
        </pc:spChg>
        <pc:spChg chg="add mod">
          <ac:chgData name="White Lisa - MPS Support" userId="wpG3ejGVpsFTURJddXCIekA1AZfWSkMsIX0avZ9J4So=" providerId="None" clId="Web-{6917FF89-CA0B-4D25-820A-435C254E2922}" dt="2023-01-26T12:12:37.895" v="472"/>
          <ac:spMkLst>
            <pc:docMk/>
            <pc:sldMk cId="301002701" sldId="321"/>
            <ac:spMk id="12" creationId="{EC0FF6F8-A823-D31F-42A0-2129E9D8313D}"/>
          </ac:spMkLst>
        </pc:spChg>
        <pc:spChg chg="add mod">
          <ac:chgData name="White Lisa - MPS Support" userId="wpG3ejGVpsFTURJddXCIekA1AZfWSkMsIX0avZ9J4So=" providerId="None" clId="Web-{6917FF89-CA0B-4D25-820A-435C254E2922}" dt="2023-01-26T12:12:28.442" v="471" actId="20577"/>
          <ac:spMkLst>
            <pc:docMk/>
            <pc:sldMk cId="301002701" sldId="321"/>
            <ac:spMk id="13" creationId="{EDE5A124-69E2-826A-2A40-3A3F16C192CA}"/>
          </ac:spMkLst>
        </pc:spChg>
        <pc:spChg chg="add mod">
          <ac:chgData name="White Lisa - MPS Support" userId="wpG3ejGVpsFTURJddXCIekA1AZfWSkMsIX0avZ9J4So=" providerId="None" clId="Web-{6917FF89-CA0B-4D25-820A-435C254E2922}" dt="2023-01-26T12:16:51.756" v="502" actId="1076"/>
          <ac:spMkLst>
            <pc:docMk/>
            <pc:sldMk cId="301002701" sldId="321"/>
            <ac:spMk id="14" creationId="{C8751DEF-3607-BC03-2EF4-0D5867AB35D3}"/>
          </ac:spMkLst>
        </pc:spChg>
        <pc:spChg chg="mod">
          <ac:chgData name="White Lisa - MPS Support" userId="wpG3ejGVpsFTURJddXCIekA1AZfWSkMsIX0avZ9J4So=" providerId="None" clId="Web-{6917FF89-CA0B-4D25-820A-435C254E2922}" dt="2023-01-26T14:37:40.796" v="558" actId="1076"/>
          <ac:spMkLst>
            <pc:docMk/>
            <pc:sldMk cId="301002701" sldId="321"/>
            <ac:spMk id="16" creationId="{49235E0E-B22E-0F49-A3B3-A87CFD79BF96}"/>
          </ac:spMkLst>
        </pc:spChg>
        <pc:spChg chg="add mod ord">
          <ac:chgData name="White Lisa - MPS Support" userId="wpG3ejGVpsFTURJddXCIekA1AZfWSkMsIX0avZ9J4So=" providerId="None" clId="Web-{6917FF89-CA0B-4D25-820A-435C254E2922}" dt="2023-01-26T14:39:51.925" v="590" actId="1076"/>
          <ac:spMkLst>
            <pc:docMk/>
            <pc:sldMk cId="301002701" sldId="321"/>
            <ac:spMk id="21" creationId="{998BCBE8-A2B0-BC8A-64EF-F0349F789DF2}"/>
          </ac:spMkLst>
        </pc:spChg>
        <pc:spChg chg="add mod">
          <ac:chgData name="White Lisa - MPS Support" userId="wpG3ejGVpsFTURJddXCIekA1AZfWSkMsIX0avZ9J4So=" providerId="None" clId="Web-{6917FF89-CA0B-4D25-820A-435C254E2922}" dt="2023-01-26T14:39:57.128" v="591" actId="1076"/>
          <ac:spMkLst>
            <pc:docMk/>
            <pc:sldMk cId="301002701" sldId="321"/>
            <ac:spMk id="22" creationId="{B95B001E-311A-1857-BCAC-F69FEF1DB6E0}"/>
          </ac:spMkLst>
        </pc:spChg>
        <pc:spChg chg="ord">
          <ac:chgData name="White Lisa - MPS Support" userId="wpG3ejGVpsFTURJddXCIekA1AZfWSkMsIX0avZ9J4So=" providerId="None" clId="Web-{6917FF89-CA0B-4D25-820A-435C254E2922}" dt="2023-01-26T14:39:02.376" v="582"/>
          <ac:spMkLst>
            <pc:docMk/>
            <pc:sldMk cId="301002701" sldId="321"/>
            <ac:spMk id="23" creationId="{63144B32-D5D0-972C-A0F5-EB51AB7FD7B0}"/>
          </ac:spMkLst>
        </pc:spChg>
        <pc:spChg chg="mod">
          <ac:chgData name="White Lisa - MPS Support" userId="wpG3ejGVpsFTURJddXCIekA1AZfWSkMsIX0avZ9J4So=" providerId="None" clId="Web-{6917FF89-CA0B-4D25-820A-435C254E2922}" dt="2023-01-26T12:10:47.441" v="432"/>
          <ac:spMkLst>
            <pc:docMk/>
            <pc:sldMk cId="301002701" sldId="321"/>
            <ac:spMk id="29" creationId="{2D7F75B4-979D-0F97-BF71-6AF2445C7375}"/>
          </ac:spMkLst>
        </pc:spChg>
        <pc:spChg chg="mod">
          <ac:chgData name="White Lisa - MPS Support" userId="wpG3ejGVpsFTURJddXCIekA1AZfWSkMsIX0avZ9J4So=" providerId="None" clId="Web-{6917FF89-CA0B-4D25-820A-435C254E2922}" dt="2023-01-26T12:06:16.220" v="324"/>
          <ac:spMkLst>
            <pc:docMk/>
            <pc:sldMk cId="301002701" sldId="321"/>
            <ac:spMk id="43" creationId="{8D40177F-A5AD-E5A5-86E8-B6501D466B5C}"/>
          </ac:spMkLst>
        </pc:spChg>
        <pc:spChg chg="mod">
          <ac:chgData name="White Lisa - MPS Support" userId="wpG3ejGVpsFTURJddXCIekA1AZfWSkMsIX0avZ9J4So=" providerId="None" clId="Web-{6917FF89-CA0B-4D25-820A-435C254E2922}" dt="2023-01-26T10:47:13.590" v="71" actId="1076"/>
          <ac:spMkLst>
            <pc:docMk/>
            <pc:sldMk cId="301002701" sldId="321"/>
            <ac:spMk id="53" creationId="{E8B6BB75-EAAF-FA16-3C6E-5D5AD5E38351}"/>
          </ac:spMkLst>
        </pc:spChg>
        <pc:spChg chg="mod">
          <ac:chgData name="White Lisa - MPS Support" userId="wpG3ejGVpsFTURJddXCIekA1AZfWSkMsIX0avZ9J4So=" providerId="None" clId="Web-{6917FF89-CA0B-4D25-820A-435C254E2922}" dt="2023-01-26T12:11:04.144" v="437"/>
          <ac:spMkLst>
            <pc:docMk/>
            <pc:sldMk cId="301002701" sldId="321"/>
            <ac:spMk id="63" creationId="{FA965FF0-9DEB-BF00-2433-414D690D58CF}"/>
          </ac:spMkLst>
        </pc:spChg>
        <pc:spChg chg="mod">
          <ac:chgData name="White Lisa - MPS Support" userId="wpG3ejGVpsFTURJddXCIekA1AZfWSkMsIX0avZ9J4So=" providerId="None" clId="Web-{6917FF89-CA0B-4D25-820A-435C254E2922}" dt="2023-01-26T12:08:01.659" v="385" actId="1076"/>
          <ac:spMkLst>
            <pc:docMk/>
            <pc:sldMk cId="301002701" sldId="321"/>
            <ac:spMk id="64" creationId="{C0C2636D-674F-4124-9ACF-F77516119186}"/>
          </ac:spMkLst>
        </pc:spChg>
        <pc:graphicFrameChg chg="modGraphic">
          <ac:chgData name="White Lisa - MPS Support" userId="wpG3ejGVpsFTURJddXCIekA1AZfWSkMsIX0avZ9J4So=" providerId="None" clId="Web-{6917FF89-CA0B-4D25-820A-435C254E2922}" dt="2023-01-26T12:11:17.941" v="438"/>
          <ac:graphicFrameMkLst>
            <pc:docMk/>
            <pc:sldMk cId="301002701" sldId="321"/>
            <ac:graphicFrameMk id="25" creationId="{8229F779-E71F-CBD0-DDA6-F5057C9DD8DC}"/>
          </ac:graphicFrameMkLst>
        </pc:graphicFrameChg>
      </pc:sldChg>
      <pc:sldChg chg="modSp">
        <pc:chgData name="White Lisa - MPS Support" userId="wpG3ejGVpsFTURJddXCIekA1AZfWSkMsIX0avZ9J4So=" providerId="None" clId="Web-{6917FF89-CA0B-4D25-820A-435C254E2922}" dt="2023-01-26T13:35:59.754" v="557" actId="20577"/>
        <pc:sldMkLst>
          <pc:docMk/>
          <pc:sldMk cId="1921891915" sldId="322"/>
        </pc:sldMkLst>
        <pc:spChg chg="mod">
          <ac:chgData name="White Lisa - MPS Support" userId="wpG3ejGVpsFTURJddXCIekA1AZfWSkMsIX0avZ9J4So=" providerId="None" clId="Web-{6917FF89-CA0B-4D25-820A-435C254E2922}" dt="2023-01-26T13:35:59.754" v="557" actId="20577"/>
          <ac:spMkLst>
            <pc:docMk/>
            <pc:sldMk cId="1921891915" sldId="322"/>
            <ac:spMk id="2" creationId="{B5BE7964-0340-E019-DCD1-A5ABFB56091B}"/>
          </ac:spMkLst>
        </pc:spChg>
        <pc:spChg chg="mod">
          <ac:chgData name="White Lisa - MPS Support" userId="wpG3ejGVpsFTURJddXCIekA1AZfWSkMsIX0avZ9J4So=" providerId="None" clId="Web-{6917FF89-CA0B-4D25-820A-435C254E2922}" dt="2023-01-26T13:35:36.582" v="517" actId="20577"/>
          <ac:spMkLst>
            <pc:docMk/>
            <pc:sldMk cId="1921891915" sldId="322"/>
            <ac:spMk id="3" creationId="{C9D0B8EA-7CDF-5FAC-B711-8B3DE97B03FA}"/>
          </ac:spMkLst>
        </pc:spChg>
        <pc:spChg chg="mod">
          <ac:chgData name="White Lisa - MPS Support" userId="wpG3ejGVpsFTURJddXCIekA1AZfWSkMsIX0avZ9J4So=" providerId="None" clId="Web-{6917FF89-CA0B-4D25-820A-435C254E2922}" dt="2023-01-26T13:35:54.426" v="551" actId="20577"/>
          <ac:spMkLst>
            <pc:docMk/>
            <pc:sldMk cId="1921891915" sldId="322"/>
            <ac:spMk id="5" creationId="{92B2B2DD-4DA1-D795-EF2F-9FADDDEDF2A5}"/>
          </ac:spMkLst>
        </pc:spChg>
        <pc:spChg chg="mod">
          <ac:chgData name="White Lisa - MPS Support" userId="wpG3ejGVpsFTURJddXCIekA1AZfWSkMsIX0avZ9J4So=" providerId="None" clId="Web-{6917FF89-CA0B-4D25-820A-435C254E2922}" dt="2023-01-26T13:35:44.676" v="525" actId="20577"/>
          <ac:spMkLst>
            <pc:docMk/>
            <pc:sldMk cId="1921891915" sldId="322"/>
            <ac:spMk id="7" creationId="{3A575B4E-ABA3-6884-B55A-08382874424E}"/>
          </ac:spMkLst>
        </pc:spChg>
      </pc:sldChg>
      <pc:sldChg chg="modSp">
        <pc:chgData name="White Lisa - MPS Support" userId="wpG3ejGVpsFTURJddXCIekA1AZfWSkMsIX0avZ9J4So=" providerId="None" clId="Web-{6917FF89-CA0B-4D25-820A-435C254E2922}" dt="2023-01-26T12:09:56.816" v="427"/>
        <pc:sldMkLst>
          <pc:docMk/>
          <pc:sldMk cId="3562278728" sldId="329"/>
        </pc:sldMkLst>
        <pc:graphicFrameChg chg="modGraphic">
          <ac:chgData name="White Lisa - MPS Support" userId="wpG3ejGVpsFTURJddXCIekA1AZfWSkMsIX0avZ9J4So=" providerId="None" clId="Web-{6917FF89-CA0B-4D25-820A-435C254E2922}" dt="2023-01-26T12:09:56.816" v="427"/>
          <ac:graphicFrameMkLst>
            <pc:docMk/>
            <pc:sldMk cId="3562278728" sldId="329"/>
            <ac:graphicFrameMk id="3" creationId="{A79A40B1-8E2B-42AF-5E74-79129BF81893}"/>
          </ac:graphicFrameMkLst>
        </pc:graphicFrameChg>
      </pc:sldChg>
      <pc:sldChg chg="modSp">
        <pc:chgData name="White Lisa - MPS Support" userId="wpG3ejGVpsFTURJddXCIekA1AZfWSkMsIX0avZ9J4So=" providerId="None" clId="Web-{6917FF89-CA0B-4D25-820A-435C254E2922}" dt="2023-01-26T12:05:24.126" v="302"/>
        <pc:sldMkLst>
          <pc:docMk/>
          <pc:sldMk cId="145882284" sldId="330"/>
        </pc:sldMkLst>
        <pc:graphicFrameChg chg="modGraphic">
          <ac:chgData name="White Lisa - MPS Support" userId="wpG3ejGVpsFTURJddXCIekA1AZfWSkMsIX0avZ9J4So=" providerId="None" clId="Web-{6917FF89-CA0B-4D25-820A-435C254E2922}" dt="2023-01-26T12:05:24.126" v="302"/>
          <ac:graphicFrameMkLst>
            <pc:docMk/>
            <pc:sldMk cId="145882284" sldId="330"/>
            <ac:graphicFrameMk id="3" creationId="{A79A40B1-8E2B-42AF-5E74-79129BF81893}"/>
          </ac:graphicFrameMkLst>
        </pc:graphicFrameChg>
      </pc:sldChg>
      <pc:sldChg chg="modSp">
        <pc:chgData name="White Lisa - MPS Support" userId="wpG3ejGVpsFTURJddXCIekA1AZfWSkMsIX0avZ9J4So=" providerId="None" clId="Web-{6917FF89-CA0B-4D25-820A-435C254E2922}" dt="2023-01-26T12:10:06.956" v="429"/>
        <pc:sldMkLst>
          <pc:docMk/>
          <pc:sldMk cId="1611741219" sldId="331"/>
        </pc:sldMkLst>
        <pc:graphicFrameChg chg="modGraphic">
          <ac:chgData name="White Lisa - MPS Support" userId="wpG3ejGVpsFTURJddXCIekA1AZfWSkMsIX0avZ9J4So=" providerId="None" clId="Web-{6917FF89-CA0B-4D25-820A-435C254E2922}" dt="2023-01-26T12:10:06.956" v="429"/>
          <ac:graphicFrameMkLst>
            <pc:docMk/>
            <pc:sldMk cId="1611741219" sldId="331"/>
            <ac:graphicFrameMk id="3" creationId="{A79A40B1-8E2B-42AF-5E74-79129BF81893}"/>
          </ac:graphicFrameMkLst>
        </pc:graphicFrameChg>
      </pc:sldChg>
    </pc:docChg>
  </pc:docChgLst>
  <pc:docChgLst>
    <pc:chgData name="Evans Michelle - HQ Digital Policing" userId="IrYZ1BLh9HABMEhRx0c4JW5QDg4P4YrnT+E8/+TCRJM=" providerId="None" clId="Web-{FC9232FD-83A8-4CEA-A676-D3CDCE9B7D3B}"/>
    <pc:docChg chg="modSld">
      <pc:chgData name="Evans Michelle - HQ Digital Policing" userId="IrYZ1BLh9HABMEhRx0c4JW5QDg4P4YrnT+E8/+TCRJM=" providerId="None" clId="Web-{FC9232FD-83A8-4CEA-A676-D3CDCE9B7D3B}" dt="2023-01-09T08:31:47.625" v="1" actId="20577"/>
      <pc:docMkLst>
        <pc:docMk/>
      </pc:docMkLst>
      <pc:sldChg chg="modSp">
        <pc:chgData name="Evans Michelle - HQ Digital Policing" userId="IrYZ1BLh9HABMEhRx0c4JW5QDg4P4YrnT+E8/+TCRJM=" providerId="None" clId="Web-{FC9232FD-83A8-4CEA-A676-D3CDCE9B7D3B}" dt="2023-01-09T08:31:47.625" v="1" actId="20577"/>
        <pc:sldMkLst>
          <pc:docMk/>
          <pc:sldMk cId="4197621567" sldId="325"/>
        </pc:sldMkLst>
        <pc:spChg chg="mod">
          <ac:chgData name="Evans Michelle - HQ Digital Policing" userId="IrYZ1BLh9HABMEhRx0c4JW5QDg4P4YrnT+E8/+TCRJM=" providerId="None" clId="Web-{FC9232FD-83A8-4CEA-A676-D3CDCE9B7D3B}" dt="2023-01-09T08:31:47.625" v="1" actId="20577"/>
          <ac:spMkLst>
            <pc:docMk/>
            <pc:sldMk cId="4197621567" sldId="325"/>
            <ac:spMk id="9" creationId="{00000000-0000-0000-0000-000000000000}"/>
          </ac:spMkLst>
        </pc:spChg>
      </pc:sldChg>
    </pc:docChg>
  </pc:docChgLst>
  <pc:docChgLst>
    <pc:chgData name="Thorndike Adam - DMC" userId="KQHTXpv6qkOn0yE3mmzFmv2ZY9PU+cWWIhUUjExnckg=" providerId="None" clId="Web-{137BF435-B19E-4594-AC82-A17E210F2358}"/>
    <pc:docChg chg="delSld">
      <pc:chgData name="Thorndike Adam - DMC" userId="KQHTXpv6qkOn0yE3mmzFmv2ZY9PU+cWWIhUUjExnckg=" providerId="None" clId="Web-{137BF435-B19E-4594-AC82-A17E210F2358}" dt="2023-01-25T13:32:07.833" v="6"/>
      <pc:docMkLst>
        <pc:docMk/>
      </pc:docMkLst>
      <pc:sldChg chg="del">
        <pc:chgData name="Thorndike Adam - DMC" userId="KQHTXpv6qkOn0yE3mmzFmv2ZY9PU+cWWIhUUjExnckg=" providerId="None" clId="Web-{137BF435-B19E-4594-AC82-A17E210F2358}" dt="2023-01-25T13:31:55.536" v="1"/>
        <pc:sldMkLst>
          <pc:docMk/>
          <pc:sldMk cId="527047697" sldId="318"/>
        </pc:sldMkLst>
      </pc:sldChg>
      <pc:sldChg chg="del">
        <pc:chgData name="Thorndike Adam - DMC" userId="KQHTXpv6qkOn0yE3mmzFmv2ZY9PU+cWWIhUUjExnckg=" providerId="None" clId="Web-{137BF435-B19E-4594-AC82-A17E210F2358}" dt="2023-01-25T13:31:58.473" v="3"/>
        <pc:sldMkLst>
          <pc:docMk/>
          <pc:sldMk cId="344561139" sldId="324"/>
        </pc:sldMkLst>
      </pc:sldChg>
      <pc:sldChg chg="del">
        <pc:chgData name="Thorndike Adam - DMC" userId="KQHTXpv6qkOn0yE3mmzFmv2ZY9PU+cWWIhUUjExnckg=" providerId="None" clId="Web-{137BF435-B19E-4594-AC82-A17E210F2358}" dt="2023-01-25T13:32:01.036" v="4"/>
        <pc:sldMkLst>
          <pc:docMk/>
          <pc:sldMk cId="4197621567" sldId="325"/>
        </pc:sldMkLst>
      </pc:sldChg>
      <pc:sldChg chg="del">
        <pc:chgData name="Thorndike Adam - DMC" userId="KQHTXpv6qkOn0yE3mmzFmv2ZY9PU+cWWIhUUjExnckg=" providerId="None" clId="Web-{137BF435-B19E-4594-AC82-A17E210F2358}" dt="2023-01-25T13:31:56.598" v="2"/>
        <pc:sldMkLst>
          <pc:docMk/>
          <pc:sldMk cId="3500471102" sldId="326"/>
        </pc:sldMkLst>
      </pc:sldChg>
      <pc:sldChg chg="del">
        <pc:chgData name="Thorndike Adam - DMC" userId="KQHTXpv6qkOn0yE3mmzFmv2ZY9PU+cWWIhUUjExnckg=" providerId="None" clId="Web-{137BF435-B19E-4594-AC82-A17E210F2358}" dt="2023-01-25T13:32:06.630" v="5"/>
        <pc:sldMkLst>
          <pc:docMk/>
          <pc:sldMk cId="3049873317" sldId="327"/>
        </pc:sldMkLst>
      </pc:sldChg>
      <pc:sldChg chg="del">
        <pc:chgData name="Thorndike Adam - DMC" userId="KQHTXpv6qkOn0yE3mmzFmv2ZY9PU+cWWIhUUjExnckg=" providerId="None" clId="Web-{137BF435-B19E-4594-AC82-A17E210F2358}" dt="2023-01-25T13:32:07.833" v="6"/>
        <pc:sldMkLst>
          <pc:docMk/>
          <pc:sldMk cId="415040227" sldId="328"/>
        </pc:sldMkLst>
      </pc:sldChg>
      <pc:sldChg chg="del">
        <pc:chgData name="Thorndike Adam - DMC" userId="KQHTXpv6qkOn0yE3mmzFmv2ZY9PU+cWWIhUUjExnckg=" providerId="None" clId="Web-{137BF435-B19E-4594-AC82-A17E210F2358}" dt="2023-01-25T13:31:54.442" v="0"/>
        <pc:sldMkLst>
          <pc:docMk/>
          <pc:sldMk cId="1783372610" sldId="333"/>
        </pc:sldMkLst>
      </pc:sldChg>
    </pc:docChg>
  </pc:docChgLst>
  <pc:docChgLst>
    <pc:chgData name="Morgan Dorothea - MPS Support" userId="B9/s9e3X0wLBRAXSPbRf6i0greg3bMCQIlg4XgpCdWA=" providerId="None" clId="Web-{73D8D54F-7C19-4184-A1E0-B128B62A56B3}"/>
    <pc:docChg chg="addSld delSld modSld">
      <pc:chgData name="Morgan Dorothea - MPS Support" userId="B9/s9e3X0wLBRAXSPbRf6i0greg3bMCQIlg4XgpCdWA=" providerId="None" clId="Web-{73D8D54F-7C19-4184-A1E0-B128B62A56B3}" dt="2023-01-20T19:50:47.946" v="2457"/>
      <pc:docMkLst>
        <pc:docMk/>
      </pc:docMkLst>
      <pc:sldChg chg="modSp">
        <pc:chgData name="Morgan Dorothea - MPS Support" userId="B9/s9e3X0wLBRAXSPbRf6i0greg3bMCQIlg4XgpCdWA=" providerId="None" clId="Web-{73D8D54F-7C19-4184-A1E0-B128B62A56B3}" dt="2023-01-20T19:42:20.361" v="2347" actId="20577"/>
        <pc:sldMkLst>
          <pc:docMk/>
          <pc:sldMk cId="527047697" sldId="318"/>
        </pc:sldMkLst>
        <pc:spChg chg="mod">
          <ac:chgData name="Morgan Dorothea - MPS Support" userId="B9/s9e3X0wLBRAXSPbRf6i0greg3bMCQIlg4XgpCdWA=" providerId="None" clId="Web-{73D8D54F-7C19-4184-A1E0-B128B62A56B3}" dt="2023-01-20T19:42:20.361" v="2347" actId="20577"/>
          <ac:spMkLst>
            <pc:docMk/>
            <pc:sldMk cId="527047697" sldId="318"/>
            <ac:spMk id="6" creationId="{6407460F-DA4A-0360-98A4-14B4BD6DED4C}"/>
          </ac:spMkLst>
        </pc:spChg>
      </pc:sldChg>
      <pc:sldChg chg="addSp delSp modSp">
        <pc:chgData name="Morgan Dorothea - MPS Support" userId="B9/s9e3X0wLBRAXSPbRf6i0greg3bMCQIlg4XgpCdWA=" providerId="None" clId="Web-{73D8D54F-7C19-4184-A1E0-B128B62A56B3}" dt="2023-01-20T19:50:47.946" v="2457"/>
        <pc:sldMkLst>
          <pc:docMk/>
          <pc:sldMk cId="301002701" sldId="321"/>
        </pc:sldMkLst>
        <pc:spChg chg="mod">
          <ac:chgData name="Morgan Dorothea - MPS Support" userId="B9/s9e3X0wLBRAXSPbRf6i0greg3bMCQIlg4XgpCdWA=" providerId="None" clId="Web-{73D8D54F-7C19-4184-A1E0-B128B62A56B3}" dt="2023-01-20T19:45:41.176" v="2373" actId="1076"/>
          <ac:spMkLst>
            <pc:docMk/>
            <pc:sldMk cId="301002701" sldId="321"/>
            <ac:spMk id="2" creationId="{9D1A1D2C-614C-42A1-0579-7243DAA8D419}"/>
          </ac:spMkLst>
        </pc:spChg>
        <pc:spChg chg="del mod">
          <ac:chgData name="Morgan Dorothea - MPS Support" userId="B9/s9e3X0wLBRAXSPbRf6i0greg3bMCQIlg4XgpCdWA=" providerId="None" clId="Web-{73D8D54F-7C19-4184-A1E0-B128B62A56B3}" dt="2023-01-20T19:46:22.005" v="2381"/>
          <ac:spMkLst>
            <pc:docMk/>
            <pc:sldMk cId="301002701" sldId="321"/>
            <ac:spMk id="4" creationId="{EAEFB43D-C60B-ED75-9F25-0E9B34031395}"/>
          </ac:spMkLst>
        </pc:spChg>
        <pc:spChg chg="mod">
          <ac:chgData name="Morgan Dorothea - MPS Support" userId="B9/s9e3X0wLBRAXSPbRf6i0greg3bMCQIlg4XgpCdWA=" providerId="None" clId="Web-{73D8D54F-7C19-4184-A1E0-B128B62A56B3}" dt="2023-01-20T19:46:49.740" v="2384" actId="1076"/>
          <ac:spMkLst>
            <pc:docMk/>
            <pc:sldMk cId="301002701" sldId="321"/>
            <ac:spMk id="5" creationId="{EBC660CA-1B16-333F-F5C9-AADC5F4BC0D1}"/>
          </ac:spMkLst>
        </pc:spChg>
        <pc:spChg chg="add mod">
          <ac:chgData name="Morgan Dorothea - MPS Support" userId="B9/s9e3X0wLBRAXSPbRf6i0greg3bMCQIlg4XgpCdWA=" providerId="None" clId="Web-{73D8D54F-7C19-4184-A1E0-B128B62A56B3}" dt="2023-01-20T19:46:26.490" v="2382" actId="1076"/>
          <ac:spMkLst>
            <pc:docMk/>
            <pc:sldMk cId="301002701" sldId="321"/>
            <ac:spMk id="6" creationId="{176FA181-D4A8-5334-1A6B-23323DBEBA3E}"/>
          </ac:spMkLst>
        </pc:spChg>
        <pc:spChg chg="add mod">
          <ac:chgData name="Morgan Dorothea - MPS Support" userId="B9/s9e3X0wLBRAXSPbRf6i0greg3bMCQIlg4XgpCdWA=" providerId="None" clId="Web-{73D8D54F-7C19-4184-A1E0-B128B62A56B3}" dt="2023-01-20T19:46:19.786" v="2380" actId="1076"/>
          <ac:spMkLst>
            <pc:docMk/>
            <pc:sldMk cId="301002701" sldId="321"/>
            <ac:spMk id="7" creationId="{A81CF711-CB68-BB9E-DE54-6CE73CE15540}"/>
          </ac:spMkLst>
        </pc:spChg>
        <pc:spChg chg="add mod">
          <ac:chgData name="Morgan Dorothea - MPS Support" userId="B9/s9e3X0wLBRAXSPbRf6i0greg3bMCQIlg4XgpCdWA=" providerId="None" clId="Web-{73D8D54F-7C19-4184-A1E0-B128B62A56B3}" dt="2023-01-20T19:49:27.648" v="2425"/>
          <ac:spMkLst>
            <pc:docMk/>
            <pc:sldMk cId="301002701" sldId="321"/>
            <ac:spMk id="8" creationId="{A2AC0F87-DE39-C2DE-7690-ECABB77205F8}"/>
          </ac:spMkLst>
        </pc:spChg>
        <pc:spChg chg="mod">
          <ac:chgData name="Morgan Dorothea - MPS Support" userId="B9/s9e3X0wLBRAXSPbRf6i0greg3bMCQIlg4XgpCdWA=" providerId="None" clId="Web-{73D8D54F-7C19-4184-A1E0-B128B62A56B3}" dt="2023-01-20T19:44:43.301" v="2364" actId="1076"/>
          <ac:spMkLst>
            <pc:docMk/>
            <pc:sldMk cId="301002701" sldId="321"/>
            <ac:spMk id="27" creationId="{FC78BE98-E774-E911-576E-5D6792E4CC29}"/>
          </ac:spMkLst>
        </pc:spChg>
        <pc:spChg chg="mod">
          <ac:chgData name="Morgan Dorothea - MPS Support" userId="B9/s9e3X0wLBRAXSPbRf6i0greg3bMCQIlg4XgpCdWA=" providerId="None" clId="Web-{73D8D54F-7C19-4184-A1E0-B128B62A56B3}" dt="2023-01-20T19:47:59.678" v="2404"/>
          <ac:spMkLst>
            <pc:docMk/>
            <pc:sldMk cId="301002701" sldId="321"/>
            <ac:spMk id="29" creationId="{2D7F75B4-979D-0F97-BF71-6AF2445C7375}"/>
          </ac:spMkLst>
        </pc:spChg>
        <pc:spChg chg="mod">
          <ac:chgData name="Morgan Dorothea - MPS Support" userId="B9/s9e3X0wLBRAXSPbRf6i0greg3bMCQIlg4XgpCdWA=" providerId="None" clId="Web-{73D8D54F-7C19-4184-A1E0-B128B62A56B3}" dt="2023-01-20T19:48:02.678" v="2405"/>
          <ac:spMkLst>
            <pc:docMk/>
            <pc:sldMk cId="301002701" sldId="321"/>
            <ac:spMk id="43" creationId="{8D40177F-A5AD-E5A5-86E8-B6501D466B5C}"/>
          </ac:spMkLst>
        </pc:spChg>
        <pc:spChg chg="del">
          <ac:chgData name="Morgan Dorothea - MPS Support" userId="B9/s9e3X0wLBRAXSPbRf6i0greg3bMCQIlg4XgpCdWA=" providerId="None" clId="Web-{73D8D54F-7C19-4184-A1E0-B128B62A56B3}" dt="2023-01-20T19:47:18.897" v="2389"/>
          <ac:spMkLst>
            <pc:docMk/>
            <pc:sldMk cId="301002701" sldId="321"/>
            <ac:spMk id="45" creationId="{48E68A43-E63C-A02B-C523-559251CC15CB}"/>
          </ac:spMkLst>
        </pc:spChg>
        <pc:spChg chg="del mod">
          <ac:chgData name="Morgan Dorothea - MPS Support" userId="B9/s9e3X0wLBRAXSPbRf6i0greg3bMCQIlg4XgpCdWA=" providerId="None" clId="Web-{73D8D54F-7C19-4184-A1E0-B128B62A56B3}" dt="2023-01-20T19:46:16.380" v="2379"/>
          <ac:spMkLst>
            <pc:docMk/>
            <pc:sldMk cId="301002701" sldId="321"/>
            <ac:spMk id="51" creationId="{917DD4E3-EDAF-FA9D-5708-DAEDBC904940}"/>
          </ac:spMkLst>
        </pc:spChg>
        <pc:spChg chg="mod">
          <ac:chgData name="Morgan Dorothea - MPS Support" userId="B9/s9e3X0wLBRAXSPbRf6i0greg3bMCQIlg4XgpCdWA=" providerId="None" clId="Web-{73D8D54F-7C19-4184-A1E0-B128B62A56B3}" dt="2023-01-20T19:46:46.006" v="2383" actId="1076"/>
          <ac:spMkLst>
            <pc:docMk/>
            <pc:sldMk cId="301002701" sldId="321"/>
            <ac:spMk id="53" creationId="{E8B6BB75-EAAF-FA16-3C6E-5D5AD5E38351}"/>
          </ac:spMkLst>
        </pc:spChg>
        <pc:spChg chg="mod">
          <ac:chgData name="Morgan Dorothea - MPS Support" userId="B9/s9e3X0wLBRAXSPbRf6i0greg3bMCQIlg4XgpCdWA=" providerId="None" clId="Web-{73D8D54F-7C19-4184-A1E0-B128B62A56B3}" dt="2023-01-20T19:49:57.305" v="2431"/>
          <ac:spMkLst>
            <pc:docMk/>
            <pc:sldMk cId="301002701" sldId="321"/>
            <ac:spMk id="63" creationId="{FA965FF0-9DEB-BF00-2433-414D690D58CF}"/>
          </ac:spMkLst>
        </pc:spChg>
        <pc:spChg chg="mod">
          <ac:chgData name="Morgan Dorothea - MPS Support" userId="B9/s9e3X0wLBRAXSPbRf6i0greg3bMCQIlg4XgpCdWA=" providerId="None" clId="Web-{73D8D54F-7C19-4184-A1E0-B128B62A56B3}" dt="2023-01-20T19:46:07.802" v="2376" actId="1076"/>
          <ac:spMkLst>
            <pc:docMk/>
            <pc:sldMk cId="301002701" sldId="321"/>
            <ac:spMk id="64" creationId="{C0C2636D-674F-4124-9ACF-F77516119186}"/>
          </ac:spMkLst>
        </pc:spChg>
        <pc:graphicFrameChg chg="mod modGraphic">
          <ac:chgData name="Morgan Dorothea - MPS Support" userId="B9/s9e3X0wLBRAXSPbRf6i0greg3bMCQIlg4XgpCdWA=" providerId="None" clId="Web-{73D8D54F-7C19-4184-A1E0-B128B62A56B3}" dt="2023-01-20T19:50:47.946" v="2457"/>
          <ac:graphicFrameMkLst>
            <pc:docMk/>
            <pc:sldMk cId="301002701" sldId="321"/>
            <ac:graphicFrameMk id="25" creationId="{8229F779-E71F-CBD0-DDA6-F5057C9DD8DC}"/>
          </ac:graphicFrameMkLst>
        </pc:graphicFrameChg>
      </pc:sldChg>
      <pc:sldChg chg="delSp">
        <pc:chgData name="Morgan Dorothea - MPS Support" userId="B9/s9e3X0wLBRAXSPbRf6i0greg3bMCQIlg4XgpCdWA=" providerId="None" clId="Web-{73D8D54F-7C19-4184-A1E0-B128B62A56B3}" dt="2023-01-20T19:42:29.080" v="2348"/>
        <pc:sldMkLst>
          <pc:docMk/>
          <pc:sldMk cId="1921891915" sldId="322"/>
        </pc:sldMkLst>
        <pc:spChg chg="del">
          <ac:chgData name="Morgan Dorothea - MPS Support" userId="B9/s9e3X0wLBRAXSPbRf6i0greg3bMCQIlg4XgpCdWA=" providerId="None" clId="Web-{73D8D54F-7C19-4184-A1E0-B128B62A56B3}" dt="2023-01-20T19:42:29.080" v="2348"/>
          <ac:spMkLst>
            <pc:docMk/>
            <pc:sldMk cId="1921891915" sldId="322"/>
            <ac:spMk id="9" creationId="{72D7BC6C-8EF6-AC94-2E41-3456DFE49F5B}"/>
          </ac:spMkLst>
        </pc:spChg>
      </pc:sldChg>
      <pc:sldChg chg="addSp modSp">
        <pc:chgData name="Morgan Dorothea - MPS Support" userId="B9/s9e3X0wLBRAXSPbRf6i0greg3bMCQIlg4XgpCdWA=" providerId="None" clId="Web-{73D8D54F-7C19-4184-A1E0-B128B62A56B3}" dt="2023-01-20T19:39:44.672" v="2291" actId="20577"/>
        <pc:sldMkLst>
          <pc:docMk/>
          <pc:sldMk cId="3562278728" sldId="329"/>
        </pc:sldMkLst>
        <pc:spChg chg="add mod">
          <ac:chgData name="Morgan Dorothea - MPS Support" userId="B9/s9e3X0wLBRAXSPbRf6i0greg3bMCQIlg4XgpCdWA=" providerId="None" clId="Web-{73D8D54F-7C19-4184-A1E0-B128B62A56B3}" dt="2023-01-20T19:39:44.672" v="2291" actId="20577"/>
          <ac:spMkLst>
            <pc:docMk/>
            <pc:sldMk cId="3562278728" sldId="329"/>
            <ac:spMk id="4" creationId="{B7F88AA8-5DD3-9D27-D640-CFF837144CC3}"/>
          </ac:spMkLst>
        </pc:spChg>
        <pc:graphicFrameChg chg="mod">
          <ac:chgData name="Morgan Dorothea - MPS Support" userId="B9/s9e3X0wLBRAXSPbRf6i0greg3bMCQIlg4XgpCdWA=" providerId="None" clId="Web-{73D8D54F-7C19-4184-A1E0-B128B62A56B3}" dt="2023-01-20T19:38:26.171" v="2201" actId="1076"/>
          <ac:graphicFrameMkLst>
            <pc:docMk/>
            <pc:sldMk cId="3562278728" sldId="329"/>
            <ac:graphicFrameMk id="3" creationId="{A79A40B1-8E2B-42AF-5E74-79129BF81893}"/>
          </ac:graphicFrameMkLst>
        </pc:graphicFrameChg>
      </pc:sldChg>
      <pc:sldChg chg="addSp modSp">
        <pc:chgData name="Morgan Dorothea - MPS Support" userId="B9/s9e3X0wLBRAXSPbRf6i0greg3bMCQIlg4XgpCdWA=" providerId="None" clId="Web-{73D8D54F-7C19-4184-A1E0-B128B62A56B3}" dt="2023-01-20T19:39:59.219" v="2293" actId="1076"/>
        <pc:sldMkLst>
          <pc:docMk/>
          <pc:sldMk cId="145882284" sldId="330"/>
        </pc:sldMkLst>
        <pc:spChg chg="mod">
          <ac:chgData name="Morgan Dorothea - MPS Support" userId="B9/s9e3X0wLBRAXSPbRf6i0greg3bMCQIlg4XgpCdWA=" providerId="None" clId="Web-{73D8D54F-7C19-4184-A1E0-B128B62A56B3}" dt="2023-01-20T19:25:40.161" v="1059" actId="20577"/>
          <ac:spMkLst>
            <pc:docMk/>
            <pc:sldMk cId="145882284" sldId="330"/>
            <ac:spMk id="2" creationId="{637D6739-AC7C-8F62-EAB8-B4550C52E2E8}"/>
          </ac:spMkLst>
        </pc:spChg>
        <pc:spChg chg="add mod">
          <ac:chgData name="Morgan Dorothea - MPS Support" userId="B9/s9e3X0wLBRAXSPbRf6i0greg3bMCQIlg4XgpCdWA=" providerId="None" clId="Web-{73D8D54F-7C19-4184-A1E0-B128B62A56B3}" dt="2023-01-20T19:39:59.219" v="2293" actId="1076"/>
          <ac:spMkLst>
            <pc:docMk/>
            <pc:sldMk cId="145882284" sldId="330"/>
            <ac:spMk id="5" creationId="{922E1A83-FE47-0CBE-B618-12DBBE41DD78}"/>
          </ac:spMkLst>
        </pc:spChg>
        <pc:graphicFrameChg chg="mod modGraphic">
          <ac:chgData name="Morgan Dorothea - MPS Support" userId="B9/s9e3X0wLBRAXSPbRf6i0greg3bMCQIlg4XgpCdWA=" providerId="None" clId="Web-{73D8D54F-7C19-4184-A1E0-B128B62A56B3}" dt="2023-01-20T19:34:21.761" v="1935"/>
          <ac:graphicFrameMkLst>
            <pc:docMk/>
            <pc:sldMk cId="145882284" sldId="330"/>
            <ac:graphicFrameMk id="3" creationId="{A79A40B1-8E2B-42AF-5E74-79129BF81893}"/>
          </ac:graphicFrameMkLst>
        </pc:graphicFrameChg>
      </pc:sldChg>
      <pc:sldChg chg="addSp modSp add replId">
        <pc:chgData name="Morgan Dorothea - MPS Support" userId="B9/s9e3X0wLBRAXSPbRf6i0greg3bMCQIlg4XgpCdWA=" providerId="None" clId="Web-{73D8D54F-7C19-4184-A1E0-B128B62A56B3}" dt="2023-01-20T19:40:15.203" v="2295" actId="1076"/>
        <pc:sldMkLst>
          <pc:docMk/>
          <pc:sldMk cId="1611741219" sldId="331"/>
        </pc:sldMkLst>
        <pc:spChg chg="mod">
          <ac:chgData name="Morgan Dorothea - MPS Support" userId="B9/s9e3X0wLBRAXSPbRf6i0greg3bMCQIlg4XgpCdWA=" providerId="None" clId="Web-{73D8D54F-7C19-4184-A1E0-B128B62A56B3}" dt="2023-01-20T19:25:47.676" v="1065" actId="20577"/>
          <ac:spMkLst>
            <pc:docMk/>
            <pc:sldMk cId="1611741219" sldId="331"/>
            <ac:spMk id="2" creationId="{637D6739-AC7C-8F62-EAB8-B4550C52E2E8}"/>
          </ac:spMkLst>
        </pc:spChg>
        <pc:spChg chg="add mod">
          <ac:chgData name="Morgan Dorothea - MPS Support" userId="B9/s9e3X0wLBRAXSPbRf6i0greg3bMCQIlg4XgpCdWA=" providerId="None" clId="Web-{73D8D54F-7C19-4184-A1E0-B128B62A56B3}" dt="2023-01-20T19:40:15.203" v="2295" actId="1076"/>
          <ac:spMkLst>
            <pc:docMk/>
            <pc:sldMk cId="1611741219" sldId="331"/>
            <ac:spMk id="5" creationId="{0C783562-9E4B-E75D-3DA3-40A589AC27C2}"/>
          </ac:spMkLst>
        </pc:spChg>
        <pc:graphicFrameChg chg="mod modGraphic">
          <ac:chgData name="Morgan Dorothea - MPS Support" userId="B9/s9e3X0wLBRAXSPbRf6i0greg3bMCQIlg4XgpCdWA=" providerId="None" clId="Web-{73D8D54F-7C19-4184-A1E0-B128B62A56B3}" dt="2023-01-20T19:36:52.873" v="2200"/>
          <ac:graphicFrameMkLst>
            <pc:docMk/>
            <pc:sldMk cId="1611741219" sldId="331"/>
            <ac:graphicFrameMk id="3" creationId="{A79A40B1-8E2B-42AF-5E74-79129BF81893}"/>
          </ac:graphicFrameMkLst>
        </pc:graphicFrameChg>
      </pc:sldChg>
      <pc:sldChg chg="modSp add del replId">
        <pc:chgData name="Morgan Dorothea - MPS Support" userId="B9/s9e3X0wLBRAXSPbRf6i0greg3bMCQIlg4XgpCdWA=" providerId="None" clId="Web-{73D8D54F-7C19-4184-A1E0-B128B62A56B3}" dt="2023-01-20T19:34:56.527" v="1948"/>
        <pc:sldMkLst>
          <pc:docMk/>
          <pc:sldMk cId="2624441096" sldId="332"/>
        </pc:sldMkLst>
        <pc:graphicFrameChg chg="mod modGraphic">
          <ac:chgData name="Morgan Dorothea - MPS Support" userId="B9/s9e3X0wLBRAXSPbRf6i0greg3bMCQIlg4XgpCdWA=" providerId="None" clId="Web-{73D8D54F-7C19-4184-A1E0-B128B62A56B3}" dt="2023-01-20T19:33:34.276" v="1924"/>
          <ac:graphicFrameMkLst>
            <pc:docMk/>
            <pc:sldMk cId="2624441096" sldId="332"/>
            <ac:graphicFrameMk id="3" creationId="{A79A40B1-8E2B-42AF-5E74-79129BF81893}"/>
          </ac:graphicFrameMkLst>
        </pc:graphicFrameChg>
      </pc:sldChg>
      <pc:sldChg chg="delSp new del">
        <pc:chgData name="Morgan Dorothea - MPS Support" userId="B9/s9e3X0wLBRAXSPbRf6i0greg3bMCQIlg4XgpCdWA=" providerId="None" clId="Web-{73D8D54F-7C19-4184-A1E0-B128B62A56B3}" dt="2023-01-20T19:43:51.050" v="2352"/>
        <pc:sldMkLst>
          <pc:docMk/>
          <pc:sldMk cId="2665313423" sldId="332"/>
        </pc:sldMkLst>
        <pc:spChg chg="del">
          <ac:chgData name="Morgan Dorothea - MPS Support" userId="B9/s9e3X0wLBRAXSPbRf6i0greg3bMCQIlg4XgpCdWA=" providerId="None" clId="Web-{73D8D54F-7C19-4184-A1E0-B128B62A56B3}" dt="2023-01-20T19:43:41.722" v="2350"/>
          <ac:spMkLst>
            <pc:docMk/>
            <pc:sldMk cId="2665313423" sldId="332"/>
            <ac:spMk id="3" creationId="{E3522A65-9E78-4046-1DDA-55AFE46E651A}"/>
          </ac:spMkLst>
        </pc:spChg>
      </pc:sldChg>
      <pc:sldChg chg="modSp new">
        <pc:chgData name="Morgan Dorothea - MPS Support" userId="B9/s9e3X0wLBRAXSPbRf6i0greg3bMCQIlg4XgpCdWA=" providerId="None" clId="Web-{73D8D54F-7C19-4184-A1E0-B128B62A56B3}" dt="2023-01-20T19:43:57.425" v="2363" actId="20577"/>
        <pc:sldMkLst>
          <pc:docMk/>
          <pc:sldMk cId="1783372610" sldId="333"/>
        </pc:sldMkLst>
        <pc:spChg chg="mod">
          <ac:chgData name="Morgan Dorothea - MPS Support" userId="B9/s9e3X0wLBRAXSPbRf6i0greg3bMCQIlg4XgpCdWA=" providerId="None" clId="Web-{73D8D54F-7C19-4184-A1E0-B128B62A56B3}" dt="2023-01-20T19:43:57.425" v="2363" actId="20577"/>
          <ac:spMkLst>
            <pc:docMk/>
            <pc:sldMk cId="1783372610" sldId="333"/>
            <ac:spMk id="2" creationId="{11F98ADD-F667-37A9-9AE3-FD251EA34608}"/>
          </ac:spMkLst>
        </pc:spChg>
      </pc:sldChg>
    </pc:docChg>
  </pc:docChgLst>
  <pc:docChgLst>
    <pc:chgData name="Morgan Dorothea - MPS Support" userId="B9/s9e3X0wLBRAXSPbRf6i0greg3bMCQIlg4XgpCdWA=" providerId="None" clId="Web-{B6E29597-F29B-400D-A54D-C26261979D68}"/>
    <pc:docChg chg="modSld">
      <pc:chgData name="Morgan Dorothea - MPS Support" userId="B9/s9e3X0wLBRAXSPbRf6i0greg3bMCQIlg4XgpCdWA=" providerId="None" clId="Web-{B6E29597-F29B-400D-A54D-C26261979D68}" dt="2023-01-26T15:37:09.905" v="13" actId="20577"/>
      <pc:docMkLst>
        <pc:docMk/>
      </pc:docMkLst>
      <pc:sldChg chg="modSp">
        <pc:chgData name="Morgan Dorothea - MPS Support" userId="B9/s9e3X0wLBRAXSPbRf6i0greg3bMCQIlg4XgpCdWA=" providerId="None" clId="Web-{B6E29597-F29B-400D-A54D-C26261979D68}" dt="2023-01-26T15:37:09.905" v="13" actId="20577"/>
        <pc:sldMkLst>
          <pc:docMk/>
          <pc:sldMk cId="301002701" sldId="321"/>
        </pc:sldMkLst>
        <pc:spChg chg="mod">
          <ac:chgData name="Morgan Dorothea - MPS Support" userId="B9/s9e3X0wLBRAXSPbRf6i0greg3bMCQIlg4XgpCdWA=" providerId="None" clId="Web-{B6E29597-F29B-400D-A54D-C26261979D68}" dt="2023-01-26T15:37:09.905" v="13" actId="20577"/>
          <ac:spMkLst>
            <pc:docMk/>
            <pc:sldMk cId="301002701" sldId="321"/>
            <ac:spMk id="22" creationId="{B95B001E-311A-1857-BCAC-F69FEF1DB6E0}"/>
          </ac:spMkLst>
        </pc:spChg>
      </pc:sldChg>
    </pc:docChg>
  </pc:docChgLst>
  <pc:docChgLst>
    <pc:chgData name="Morgan Dorothea - MPS Support" userId="B9/s9e3X0wLBRAXSPbRf6i0greg3bMCQIlg4XgpCdWA=" providerId="None" clId="Web-{AB6210F9-AF9E-4372-B3A1-82009CF72B71}"/>
    <pc:docChg chg="addSld delSld modSld">
      <pc:chgData name="Morgan Dorothea - MPS Support" userId="B9/s9e3X0wLBRAXSPbRf6i0greg3bMCQIlg4XgpCdWA=" providerId="None" clId="Web-{AB6210F9-AF9E-4372-B3A1-82009CF72B71}" dt="2023-01-09T09:01:29.217" v="2"/>
      <pc:docMkLst>
        <pc:docMk/>
      </pc:docMkLst>
      <pc:sldChg chg="modSp">
        <pc:chgData name="Morgan Dorothea - MPS Support" userId="B9/s9e3X0wLBRAXSPbRf6i0greg3bMCQIlg4XgpCdWA=" providerId="None" clId="Web-{AB6210F9-AF9E-4372-B3A1-82009CF72B71}" dt="2023-01-09T08:51:16.909" v="0" actId="14100"/>
        <pc:sldMkLst>
          <pc:docMk/>
          <pc:sldMk cId="957790229" sldId="312"/>
        </pc:sldMkLst>
        <pc:spChg chg="mod">
          <ac:chgData name="Morgan Dorothea - MPS Support" userId="B9/s9e3X0wLBRAXSPbRf6i0greg3bMCQIlg4XgpCdWA=" providerId="None" clId="Web-{AB6210F9-AF9E-4372-B3A1-82009CF72B71}" dt="2023-01-09T08:51:16.909" v="0" actId="14100"/>
          <ac:spMkLst>
            <pc:docMk/>
            <pc:sldMk cId="957790229" sldId="312"/>
            <ac:spMk id="6" creationId="{6407460F-DA4A-0360-98A4-14B4BD6DED4C}"/>
          </ac:spMkLst>
        </pc:spChg>
      </pc:sldChg>
      <pc:sldChg chg="new del">
        <pc:chgData name="Morgan Dorothea - MPS Support" userId="B9/s9e3X0wLBRAXSPbRf6i0greg3bMCQIlg4XgpCdWA=" providerId="None" clId="Web-{AB6210F9-AF9E-4372-B3A1-82009CF72B71}" dt="2023-01-09T09:01:29.217" v="2"/>
        <pc:sldMkLst>
          <pc:docMk/>
          <pc:sldMk cId="1450966802" sldId="327"/>
        </pc:sldMkLst>
      </pc:sldChg>
    </pc:docChg>
  </pc:docChgLst>
  <pc:docChgLst>
    <pc:chgData name="Alexander Richard -Strategy &amp; Governance" userId="aBQy5RRdQ+UbrvOge3tTvthcv99m9xgVpXMV+NQMQHs=" providerId="None" clId="Web-{5132F3F0-68B9-4FA2-A894-A8EFBD5FB23D}"/>
    <pc:docChg chg="modSld">
      <pc:chgData name="Alexander Richard -Strategy &amp; Governance" userId="aBQy5RRdQ+UbrvOge3tTvthcv99m9xgVpXMV+NQMQHs=" providerId="None" clId="Web-{5132F3F0-68B9-4FA2-A894-A8EFBD5FB23D}" dt="2023-01-26T14:56:59.700" v="1413" actId="1076"/>
      <pc:docMkLst>
        <pc:docMk/>
      </pc:docMkLst>
      <pc:sldChg chg="addSp modSp">
        <pc:chgData name="Alexander Richard -Strategy &amp; Governance" userId="aBQy5RRdQ+UbrvOge3tTvthcv99m9xgVpXMV+NQMQHs=" providerId="None" clId="Web-{5132F3F0-68B9-4FA2-A894-A8EFBD5FB23D}" dt="2023-01-26T14:56:59.700" v="1413" actId="1076"/>
        <pc:sldMkLst>
          <pc:docMk/>
          <pc:sldMk cId="301002701" sldId="321"/>
        </pc:sldMkLst>
        <pc:spChg chg="mod">
          <ac:chgData name="Alexander Richard -Strategy &amp; Governance" userId="aBQy5RRdQ+UbrvOge3tTvthcv99m9xgVpXMV+NQMQHs=" providerId="None" clId="Web-{5132F3F0-68B9-4FA2-A894-A8EFBD5FB23D}" dt="2023-01-26T14:56:31.715" v="1409" actId="20577"/>
          <ac:spMkLst>
            <pc:docMk/>
            <pc:sldMk cId="301002701" sldId="321"/>
            <ac:spMk id="9" creationId="{6E0C3E8F-37F5-FAB6-D95B-51F8814D759C}"/>
          </ac:spMkLst>
        </pc:spChg>
        <pc:spChg chg="add mod">
          <ac:chgData name="Alexander Richard -Strategy &amp; Governance" userId="aBQy5RRdQ+UbrvOge3tTvthcv99m9xgVpXMV+NQMQHs=" providerId="None" clId="Web-{5132F3F0-68B9-4FA2-A894-A8EFBD5FB23D}" dt="2023-01-26T14:56:59.653" v="1412" actId="1076"/>
          <ac:spMkLst>
            <pc:docMk/>
            <pc:sldMk cId="301002701" sldId="321"/>
            <ac:spMk id="26" creationId="{E5D1C0F5-4D4D-9CD9-342F-0A0FEFAB76F5}"/>
          </ac:spMkLst>
        </pc:spChg>
        <pc:spChg chg="add mod">
          <ac:chgData name="Alexander Richard -Strategy &amp; Governance" userId="aBQy5RRdQ+UbrvOge3tTvthcv99m9xgVpXMV+NQMQHs=" providerId="None" clId="Web-{5132F3F0-68B9-4FA2-A894-A8EFBD5FB23D}" dt="2023-01-26T14:56:59.700" v="1413" actId="1076"/>
          <ac:spMkLst>
            <pc:docMk/>
            <pc:sldMk cId="301002701" sldId="321"/>
            <ac:spMk id="28" creationId="{2D537245-B98B-9F6A-58E3-F6DD8AFEE9CC}"/>
          </ac:spMkLst>
        </pc:spChg>
      </pc:sldChg>
      <pc:sldChg chg="modSp">
        <pc:chgData name="Alexander Richard -Strategy &amp; Governance" userId="aBQy5RRdQ+UbrvOge3tTvthcv99m9xgVpXMV+NQMQHs=" providerId="None" clId="Web-{5132F3F0-68B9-4FA2-A894-A8EFBD5FB23D}" dt="2023-01-26T11:47:51.197" v="1265" actId="20577"/>
        <pc:sldMkLst>
          <pc:docMk/>
          <pc:sldMk cId="1921891915" sldId="322"/>
        </pc:sldMkLst>
        <pc:spChg chg="mod">
          <ac:chgData name="Alexander Richard -Strategy &amp; Governance" userId="aBQy5RRdQ+UbrvOge3tTvthcv99m9xgVpXMV+NQMQHs=" providerId="None" clId="Web-{5132F3F0-68B9-4FA2-A894-A8EFBD5FB23D}" dt="2023-01-26T11:47:51.197" v="1265" actId="20577"/>
          <ac:spMkLst>
            <pc:docMk/>
            <pc:sldMk cId="1921891915" sldId="322"/>
            <ac:spMk id="7" creationId="{3A575B4E-ABA3-6884-B55A-08382874424E}"/>
          </ac:spMkLst>
        </pc:spChg>
      </pc:sldChg>
      <pc:sldChg chg="modSp">
        <pc:chgData name="Alexander Richard -Strategy &amp; Governance" userId="aBQy5RRdQ+UbrvOge3tTvthcv99m9xgVpXMV+NQMQHs=" providerId="None" clId="Web-{5132F3F0-68B9-4FA2-A894-A8EFBD5FB23D}" dt="2023-01-26T13:07:18.386" v="1405"/>
        <pc:sldMkLst>
          <pc:docMk/>
          <pc:sldMk cId="145882284" sldId="330"/>
        </pc:sldMkLst>
        <pc:graphicFrameChg chg="mod modGraphic">
          <ac:chgData name="Alexander Richard -Strategy &amp; Governance" userId="aBQy5RRdQ+UbrvOge3tTvthcv99m9xgVpXMV+NQMQHs=" providerId="None" clId="Web-{5132F3F0-68B9-4FA2-A894-A8EFBD5FB23D}" dt="2023-01-26T13:07:18.386" v="1405"/>
          <ac:graphicFrameMkLst>
            <pc:docMk/>
            <pc:sldMk cId="145882284" sldId="330"/>
            <ac:graphicFrameMk id="3" creationId="{A79A40B1-8E2B-42AF-5E74-79129BF81893}"/>
          </ac:graphicFrameMkLst>
        </pc:graphicFrameChg>
      </pc:sldChg>
      <pc:sldChg chg="modSp">
        <pc:chgData name="Alexander Richard -Strategy &amp; Governance" userId="aBQy5RRdQ+UbrvOge3tTvthcv99m9xgVpXMV+NQMQHs=" providerId="None" clId="Web-{5132F3F0-68B9-4FA2-A894-A8EFBD5FB23D}" dt="2023-01-26T14:56:16.809" v="1407"/>
        <pc:sldMkLst>
          <pc:docMk/>
          <pc:sldMk cId="1611741219" sldId="331"/>
        </pc:sldMkLst>
        <pc:graphicFrameChg chg="mod modGraphic">
          <ac:chgData name="Alexander Richard -Strategy &amp; Governance" userId="aBQy5RRdQ+UbrvOge3tTvthcv99m9xgVpXMV+NQMQHs=" providerId="None" clId="Web-{5132F3F0-68B9-4FA2-A894-A8EFBD5FB23D}" dt="2023-01-26T14:56:16.809" v="1407"/>
          <ac:graphicFrameMkLst>
            <pc:docMk/>
            <pc:sldMk cId="1611741219" sldId="331"/>
            <ac:graphicFrameMk id="3" creationId="{A79A40B1-8E2B-42AF-5E74-79129BF81893}"/>
          </ac:graphicFrameMkLst>
        </pc:graphicFrameChg>
      </pc:sldChg>
    </pc:docChg>
  </pc:docChgLst>
  <pc:docChgLst>
    <pc:chgData name="Morgan Dorothea - MPS Support" userId="B9/s9e3X0wLBRAXSPbRf6i0greg3bMCQIlg4XgpCdWA=" providerId="None" clId="Web-{268A10DE-D0F9-48DB-94B9-ADF983D25196}"/>
    <pc:docChg chg="addSld modSld sldOrd">
      <pc:chgData name="Morgan Dorothea - MPS Support" userId="B9/s9e3X0wLBRAXSPbRf6i0greg3bMCQIlg4XgpCdWA=" providerId="None" clId="Web-{268A10DE-D0F9-48DB-94B9-ADF983D25196}" dt="2023-01-20T16:45:10.141" v="1919" actId="20577"/>
      <pc:docMkLst>
        <pc:docMk/>
      </pc:docMkLst>
      <pc:sldChg chg="addSp delSp modSp">
        <pc:chgData name="Morgan Dorothea - MPS Support" userId="B9/s9e3X0wLBRAXSPbRf6i0greg3bMCQIlg4XgpCdWA=" providerId="None" clId="Web-{268A10DE-D0F9-48DB-94B9-ADF983D25196}" dt="2023-01-20T16:45:10.141" v="1919" actId="20577"/>
        <pc:sldMkLst>
          <pc:docMk/>
          <pc:sldMk cId="1921891915" sldId="322"/>
        </pc:sldMkLst>
        <pc:spChg chg="add mod">
          <ac:chgData name="Morgan Dorothea - MPS Support" userId="B9/s9e3X0wLBRAXSPbRf6i0greg3bMCQIlg4XgpCdWA=" providerId="None" clId="Web-{268A10DE-D0F9-48DB-94B9-ADF983D25196}" dt="2023-01-20T16:07:22.242" v="1844" actId="20577"/>
          <ac:spMkLst>
            <pc:docMk/>
            <pc:sldMk cId="1921891915" sldId="322"/>
            <ac:spMk id="2" creationId="{B5BE7964-0340-E019-DCD1-A5ABFB56091B}"/>
          </ac:spMkLst>
        </pc:spChg>
        <pc:spChg chg="mod">
          <ac:chgData name="Morgan Dorothea - MPS Support" userId="B9/s9e3X0wLBRAXSPbRf6i0greg3bMCQIlg4XgpCdWA=" providerId="None" clId="Web-{268A10DE-D0F9-48DB-94B9-ADF983D25196}" dt="2023-01-20T16:43:41.155" v="1893" actId="20577"/>
          <ac:spMkLst>
            <pc:docMk/>
            <pc:sldMk cId="1921891915" sldId="322"/>
            <ac:spMk id="3" creationId="{C9D0B8EA-7CDF-5FAC-B711-8B3DE97B03FA}"/>
          </ac:spMkLst>
        </pc:spChg>
        <pc:spChg chg="del">
          <ac:chgData name="Morgan Dorothea - MPS Support" userId="B9/s9e3X0wLBRAXSPbRf6i0greg3bMCQIlg4XgpCdWA=" providerId="None" clId="Web-{268A10DE-D0F9-48DB-94B9-ADF983D25196}" dt="2023-01-20T14:16:16.652" v="28"/>
          <ac:spMkLst>
            <pc:docMk/>
            <pc:sldMk cId="1921891915" sldId="322"/>
            <ac:spMk id="4" creationId="{32FA347E-0528-85D0-65D1-EDBDC21E0EF5}"/>
          </ac:spMkLst>
        </pc:spChg>
        <pc:spChg chg="add mod">
          <ac:chgData name="Morgan Dorothea - MPS Support" userId="B9/s9e3X0wLBRAXSPbRf6i0greg3bMCQIlg4XgpCdWA=" providerId="None" clId="Web-{268A10DE-D0F9-48DB-94B9-ADF983D25196}" dt="2023-01-20T16:07:30.102" v="1850" actId="20577"/>
          <ac:spMkLst>
            <pc:docMk/>
            <pc:sldMk cId="1921891915" sldId="322"/>
            <ac:spMk id="5" creationId="{92B2B2DD-4DA1-D795-EF2F-9FADDDEDF2A5}"/>
          </ac:spMkLst>
        </pc:spChg>
        <pc:spChg chg="del">
          <ac:chgData name="Morgan Dorothea - MPS Support" userId="B9/s9e3X0wLBRAXSPbRf6i0greg3bMCQIlg4XgpCdWA=" providerId="None" clId="Web-{268A10DE-D0F9-48DB-94B9-ADF983D25196}" dt="2023-01-20T14:16:16.652" v="27"/>
          <ac:spMkLst>
            <pc:docMk/>
            <pc:sldMk cId="1921891915" sldId="322"/>
            <ac:spMk id="6" creationId="{64915B92-3285-4925-85BF-6BB0BE640F89}"/>
          </ac:spMkLst>
        </pc:spChg>
        <pc:spChg chg="add mod">
          <ac:chgData name="Morgan Dorothea - MPS Support" userId="B9/s9e3X0wLBRAXSPbRf6i0greg3bMCQIlg4XgpCdWA=" providerId="None" clId="Web-{268A10DE-D0F9-48DB-94B9-ADF983D25196}" dt="2023-01-20T16:45:10.141" v="1919" actId="20577"/>
          <ac:spMkLst>
            <pc:docMk/>
            <pc:sldMk cId="1921891915" sldId="322"/>
            <ac:spMk id="7" creationId="{3A575B4E-ABA3-6884-B55A-08382874424E}"/>
          </ac:spMkLst>
        </pc:spChg>
        <pc:spChg chg="del">
          <ac:chgData name="Morgan Dorothea - MPS Support" userId="B9/s9e3X0wLBRAXSPbRf6i0greg3bMCQIlg4XgpCdWA=" providerId="None" clId="Web-{268A10DE-D0F9-48DB-94B9-ADF983D25196}" dt="2023-01-20T14:16:16.652" v="26"/>
          <ac:spMkLst>
            <pc:docMk/>
            <pc:sldMk cId="1921891915" sldId="322"/>
            <ac:spMk id="8" creationId="{491F8E45-5377-6599-70C8-4AAE414DA485}"/>
          </ac:spMkLst>
        </pc:spChg>
        <pc:spChg chg="add mod">
          <ac:chgData name="Morgan Dorothea - MPS Support" userId="B9/s9e3X0wLBRAXSPbRf6i0greg3bMCQIlg4XgpCdWA=" providerId="None" clId="Web-{268A10DE-D0F9-48DB-94B9-ADF983D25196}" dt="2023-01-20T14:28:59.819" v="478" actId="1076"/>
          <ac:spMkLst>
            <pc:docMk/>
            <pc:sldMk cId="1921891915" sldId="322"/>
            <ac:spMk id="9" creationId="{72D7BC6C-8EF6-AC94-2E41-3456DFE49F5B}"/>
          </ac:spMkLst>
        </pc:spChg>
        <pc:spChg chg="del">
          <ac:chgData name="Morgan Dorothea - MPS Support" userId="B9/s9e3X0wLBRAXSPbRf6i0greg3bMCQIlg4XgpCdWA=" providerId="None" clId="Web-{268A10DE-D0F9-48DB-94B9-ADF983D25196}" dt="2023-01-20T14:16:16.652" v="25"/>
          <ac:spMkLst>
            <pc:docMk/>
            <pc:sldMk cId="1921891915" sldId="322"/>
            <ac:spMk id="10" creationId="{90EF2BB5-857E-6AAF-522A-42C099077506}"/>
          </ac:spMkLst>
        </pc:spChg>
        <pc:spChg chg="del">
          <ac:chgData name="Morgan Dorothea - MPS Support" userId="B9/s9e3X0wLBRAXSPbRf6i0greg3bMCQIlg4XgpCdWA=" providerId="None" clId="Web-{268A10DE-D0F9-48DB-94B9-ADF983D25196}" dt="2023-01-20T14:16:16.652" v="24"/>
          <ac:spMkLst>
            <pc:docMk/>
            <pc:sldMk cId="1921891915" sldId="322"/>
            <ac:spMk id="12" creationId="{A9C6C054-E2E7-5B19-64B1-E1D581C5A6D3}"/>
          </ac:spMkLst>
        </pc:spChg>
        <pc:spChg chg="del">
          <ac:chgData name="Morgan Dorothea - MPS Support" userId="B9/s9e3X0wLBRAXSPbRf6i0greg3bMCQIlg4XgpCdWA=" providerId="None" clId="Web-{268A10DE-D0F9-48DB-94B9-ADF983D25196}" dt="2023-01-20T14:16:16.652" v="23"/>
          <ac:spMkLst>
            <pc:docMk/>
            <pc:sldMk cId="1921891915" sldId="322"/>
            <ac:spMk id="14" creationId="{C035E3B5-6A45-BD6A-7CD3-B34DAABB81EA}"/>
          </ac:spMkLst>
        </pc:spChg>
        <pc:spChg chg="del">
          <ac:chgData name="Morgan Dorothea - MPS Support" userId="B9/s9e3X0wLBRAXSPbRf6i0greg3bMCQIlg4XgpCdWA=" providerId="None" clId="Web-{268A10DE-D0F9-48DB-94B9-ADF983D25196}" dt="2023-01-20T14:16:16.652" v="22"/>
          <ac:spMkLst>
            <pc:docMk/>
            <pc:sldMk cId="1921891915" sldId="322"/>
            <ac:spMk id="16" creationId="{27C0E8F9-2FF4-6EBA-01EB-9A5AAB04AAE5}"/>
          </ac:spMkLst>
        </pc:spChg>
        <pc:spChg chg="del">
          <ac:chgData name="Morgan Dorothea - MPS Support" userId="B9/s9e3X0wLBRAXSPbRf6i0greg3bMCQIlg4XgpCdWA=" providerId="None" clId="Web-{268A10DE-D0F9-48DB-94B9-ADF983D25196}" dt="2023-01-20T14:16:16.652" v="21"/>
          <ac:spMkLst>
            <pc:docMk/>
            <pc:sldMk cId="1921891915" sldId="322"/>
            <ac:spMk id="18" creationId="{BE033FD5-A87C-C902-4D5F-DF1D4DBD6760}"/>
          </ac:spMkLst>
        </pc:spChg>
        <pc:spChg chg="del">
          <ac:chgData name="Morgan Dorothea - MPS Support" userId="B9/s9e3X0wLBRAXSPbRf6i0greg3bMCQIlg4XgpCdWA=" providerId="None" clId="Web-{268A10DE-D0F9-48DB-94B9-ADF983D25196}" dt="2023-01-20T14:16:16.652" v="20"/>
          <ac:spMkLst>
            <pc:docMk/>
            <pc:sldMk cId="1921891915" sldId="322"/>
            <ac:spMk id="20" creationId="{BBC78788-C5CC-7BBC-EBC3-5DFEDC7CF41D}"/>
          </ac:spMkLst>
        </pc:spChg>
        <pc:spChg chg="del">
          <ac:chgData name="Morgan Dorothea - MPS Support" userId="B9/s9e3X0wLBRAXSPbRf6i0greg3bMCQIlg4XgpCdWA=" providerId="None" clId="Web-{268A10DE-D0F9-48DB-94B9-ADF983D25196}" dt="2023-01-20T14:16:16.652" v="19"/>
          <ac:spMkLst>
            <pc:docMk/>
            <pc:sldMk cId="1921891915" sldId="322"/>
            <ac:spMk id="22" creationId="{CB72D63F-1D19-958D-26CD-ED3A9B4D2E17}"/>
          </ac:spMkLst>
        </pc:spChg>
        <pc:spChg chg="del">
          <ac:chgData name="Morgan Dorothea - MPS Support" userId="B9/s9e3X0wLBRAXSPbRf6i0greg3bMCQIlg4XgpCdWA=" providerId="None" clId="Web-{268A10DE-D0F9-48DB-94B9-ADF983D25196}" dt="2023-01-20T14:16:16.652" v="18"/>
          <ac:spMkLst>
            <pc:docMk/>
            <pc:sldMk cId="1921891915" sldId="322"/>
            <ac:spMk id="24" creationId="{0F8E4B91-FDD9-C6D7-1E01-0BD420546692}"/>
          </ac:spMkLst>
        </pc:spChg>
        <pc:spChg chg="del">
          <ac:chgData name="Morgan Dorothea - MPS Support" userId="B9/s9e3X0wLBRAXSPbRf6i0greg3bMCQIlg4XgpCdWA=" providerId="None" clId="Web-{268A10DE-D0F9-48DB-94B9-ADF983D25196}" dt="2023-01-20T14:16:16.652" v="17"/>
          <ac:spMkLst>
            <pc:docMk/>
            <pc:sldMk cId="1921891915" sldId="322"/>
            <ac:spMk id="28" creationId="{D6993895-24F0-A923-9CE2-8DCB3DD3F108}"/>
          </ac:spMkLst>
        </pc:spChg>
        <pc:spChg chg="del">
          <ac:chgData name="Morgan Dorothea - MPS Support" userId="B9/s9e3X0wLBRAXSPbRf6i0greg3bMCQIlg4XgpCdWA=" providerId="None" clId="Web-{268A10DE-D0F9-48DB-94B9-ADF983D25196}" dt="2023-01-20T14:16:20.386" v="29"/>
          <ac:spMkLst>
            <pc:docMk/>
            <pc:sldMk cId="1921891915" sldId="322"/>
            <ac:spMk id="31" creationId="{00000000-0000-0000-0000-000000000000}"/>
          </ac:spMkLst>
        </pc:spChg>
        <pc:spChg chg="del">
          <ac:chgData name="Morgan Dorothea - MPS Support" userId="B9/s9e3X0wLBRAXSPbRf6i0greg3bMCQIlg4XgpCdWA=" providerId="None" clId="Web-{268A10DE-D0F9-48DB-94B9-ADF983D25196}" dt="2023-01-20T14:16:16.652" v="16"/>
          <ac:spMkLst>
            <pc:docMk/>
            <pc:sldMk cId="1921891915" sldId="322"/>
            <ac:spMk id="32" creationId="{48E4709E-AD05-329C-DE44-2CF9A8E4333F}"/>
          </ac:spMkLst>
        </pc:spChg>
        <pc:spChg chg="del">
          <ac:chgData name="Morgan Dorothea - MPS Support" userId="B9/s9e3X0wLBRAXSPbRf6i0greg3bMCQIlg4XgpCdWA=" providerId="None" clId="Web-{268A10DE-D0F9-48DB-94B9-ADF983D25196}" dt="2023-01-20T14:16:16.652" v="15"/>
          <ac:spMkLst>
            <pc:docMk/>
            <pc:sldMk cId="1921891915" sldId="322"/>
            <ac:spMk id="36" creationId="{BE178E8A-2996-9B9C-7E48-F871E2E9E6E5}"/>
          </ac:spMkLst>
        </pc:spChg>
        <pc:spChg chg="del">
          <ac:chgData name="Morgan Dorothea - MPS Support" userId="B9/s9e3X0wLBRAXSPbRf6i0greg3bMCQIlg4XgpCdWA=" providerId="None" clId="Web-{268A10DE-D0F9-48DB-94B9-ADF983D25196}" dt="2023-01-20T14:16:16.652" v="14"/>
          <ac:spMkLst>
            <pc:docMk/>
            <pc:sldMk cId="1921891915" sldId="322"/>
            <ac:spMk id="40" creationId="{E5C466DB-3579-8695-F9D9-E0758A31990E}"/>
          </ac:spMkLst>
        </pc:spChg>
        <pc:spChg chg="del">
          <ac:chgData name="Morgan Dorothea - MPS Support" userId="B9/s9e3X0wLBRAXSPbRf6i0greg3bMCQIlg4XgpCdWA=" providerId="None" clId="Web-{268A10DE-D0F9-48DB-94B9-ADF983D25196}" dt="2023-01-20T14:16:16.652" v="13"/>
          <ac:spMkLst>
            <pc:docMk/>
            <pc:sldMk cId="1921891915" sldId="322"/>
            <ac:spMk id="44" creationId="{322A1549-FB4C-D716-F631-02C7F43EE969}"/>
          </ac:spMkLst>
        </pc:spChg>
        <pc:spChg chg="del">
          <ac:chgData name="Morgan Dorothea - MPS Support" userId="B9/s9e3X0wLBRAXSPbRf6i0greg3bMCQIlg4XgpCdWA=" providerId="None" clId="Web-{268A10DE-D0F9-48DB-94B9-ADF983D25196}" dt="2023-01-20T14:16:16.652" v="12"/>
          <ac:spMkLst>
            <pc:docMk/>
            <pc:sldMk cId="1921891915" sldId="322"/>
            <ac:spMk id="48" creationId="{3E228785-1C20-5439-CD9E-A517F0883442}"/>
          </ac:spMkLst>
        </pc:spChg>
        <pc:spChg chg="del">
          <ac:chgData name="Morgan Dorothea - MPS Support" userId="B9/s9e3X0wLBRAXSPbRf6i0greg3bMCQIlg4XgpCdWA=" providerId="None" clId="Web-{268A10DE-D0F9-48DB-94B9-ADF983D25196}" dt="2023-01-20T14:16:16.636" v="11"/>
          <ac:spMkLst>
            <pc:docMk/>
            <pc:sldMk cId="1921891915" sldId="322"/>
            <ac:spMk id="52" creationId="{4A8503AB-27CE-64CD-4110-18E43B749DC4}"/>
          </ac:spMkLst>
        </pc:spChg>
        <pc:spChg chg="del">
          <ac:chgData name="Morgan Dorothea - MPS Support" userId="B9/s9e3X0wLBRAXSPbRf6i0greg3bMCQIlg4XgpCdWA=" providerId="None" clId="Web-{268A10DE-D0F9-48DB-94B9-ADF983D25196}" dt="2023-01-20T14:16:16.636" v="10"/>
          <ac:spMkLst>
            <pc:docMk/>
            <pc:sldMk cId="1921891915" sldId="322"/>
            <ac:spMk id="56" creationId="{5ADA6EC3-FE26-0561-4CD7-ED14ADB1CB2F}"/>
          </ac:spMkLst>
        </pc:spChg>
        <pc:spChg chg="del">
          <ac:chgData name="Morgan Dorothea - MPS Support" userId="B9/s9e3X0wLBRAXSPbRf6i0greg3bMCQIlg4XgpCdWA=" providerId="None" clId="Web-{268A10DE-D0F9-48DB-94B9-ADF983D25196}" dt="2023-01-20T14:16:16.636" v="9"/>
          <ac:spMkLst>
            <pc:docMk/>
            <pc:sldMk cId="1921891915" sldId="322"/>
            <ac:spMk id="60" creationId="{2B243F17-AF2C-69E0-850E-146D71706584}"/>
          </ac:spMkLst>
        </pc:spChg>
        <pc:spChg chg="del">
          <ac:chgData name="Morgan Dorothea - MPS Support" userId="B9/s9e3X0wLBRAXSPbRf6i0greg3bMCQIlg4XgpCdWA=" providerId="None" clId="Web-{268A10DE-D0F9-48DB-94B9-ADF983D25196}" dt="2023-01-20T14:16:16.636" v="8"/>
          <ac:spMkLst>
            <pc:docMk/>
            <pc:sldMk cId="1921891915" sldId="322"/>
            <ac:spMk id="64" creationId="{334CA9D9-7DE8-C871-D3E6-4ECBF3A075E3}"/>
          </ac:spMkLst>
        </pc:spChg>
        <pc:spChg chg="del">
          <ac:chgData name="Morgan Dorothea - MPS Support" userId="B9/s9e3X0wLBRAXSPbRf6i0greg3bMCQIlg4XgpCdWA=" providerId="None" clId="Web-{268A10DE-D0F9-48DB-94B9-ADF983D25196}" dt="2023-01-20T14:16:16.636" v="7"/>
          <ac:spMkLst>
            <pc:docMk/>
            <pc:sldMk cId="1921891915" sldId="322"/>
            <ac:spMk id="66" creationId="{18DCF3C8-E9FD-3BB1-34FA-E132AE449B79}"/>
          </ac:spMkLst>
        </pc:spChg>
        <pc:spChg chg="del">
          <ac:chgData name="Morgan Dorothea - MPS Support" userId="B9/s9e3X0wLBRAXSPbRf6i0greg3bMCQIlg4XgpCdWA=" providerId="None" clId="Web-{268A10DE-D0F9-48DB-94B9-ADF983D25196}" dt="2023-01-20T14:16:16.636" v="6"/>
          <ac:spMkLst>
            <pc:docMk/>
            <pc:sldMk cId="1921891915" sldId="322"/>
            <ac:spMk id="68" creationId="{AA8FD2C6-411D-D75A-FEFE-5406228E1ADE}"/>
          </ac:spMkLst>
        </pc:spChg>
        <pc:spChg chg="del">
          <ac:chgData name="Morgan Dorothea - MPS Support" userId="B9/s9e3X0wLBRAXSPbRf6i0greg3bMCQIlg4XgpCdWA=" providerId="None" clId="Web-{268A10DE-D0F9-48DB-94B9-ADF983D25196}" dt="2023-01-20T14:16:16.636" v="5"/>
          <ac:spMkLst>
            <pc:docMk/>
            <pc:sldMk cId="1921891915" sldId="322"/>
            <ac:spMk id="70" creationId="{24721D50-7213-10B1-B4E2-F67C23C7B429}"/>
          </ac:spMkLst>
        </pc:spChg>
        <pc:spChg chg="del">
          <ac:chgData name="Morgan Dorothea - MPS Support" userId="B9/s9e3X0wLBRAXSPbRf6i0greg3bMCQIlg4XgpCdWA=" providerId="None" clId="Web-{268A10DE-D0F9-48DB-94B9-ADF983D25196}" dt="2023-01-20T14:16:16.636" v="4"/>
          <ac:spMkLst>
            <pc:docMk/>
            <pc:sldMk cId="1921891915" sldId="322"/>
            <ac:spMk id="72" creationId="{05596E24-9E5D-B5CE-B94D-C4CE77AEB612}"/>
          </ac:spMkLst>
        </pc:spChg>
        <pc:spChg chg="del">
          <ac:chgData name="Morgan Dorothea - MPS Support" userId="B9/s9e3X0wLBRAXSPbRf6i0greg3bMCQIlg4XgpCdWA=" providerId="None" clId="Web-{268A10DE-D0F9-48DB-94B9-ADF983D25196}" dt="2023-01-20T14:16:16.636" v="3"/>
          <ac:spMkLst>
            <pc:docMk/>
            <pc:sldMk cId="1921891915" sldId="322"/>
            <ac:spMk id="74" creationId="{DA6707E8-EA27-46EE-6865-680722F3CB18}"/>
          </ac:spMkLst>
        </pc:spChg>
        <pc:spChg chg="del">
          <ac:chgData name="Morgan Dorothea - MPS Support" userId="B9/s9e3X0wLBRAXSPbRf6i0greg3bMCQIlg4XgpCdWA=" providerId="None" clId="Web-{268A10DE-D0F9-48DB-94B9-ADF983D25196}" dt="2023-01-20T14:16:16.636" v="2"/>
          <ac:spMkLst>
            <pc:docMk/>
            <pc:sldMk cId="1921891915" sldId="322"/>
            <ac:spMk id="76" creationId="{C458DF54-2B92-882E-1D82-83EED299FC6E}"/>
          </ac:spMkLst>
        </pc:spChg>
        <pc:spChg chg="del">
          <ac:chgData name="Morgan Dorothea - MPS Support" userId="B9/s9e3X0wLBRAXSPbRf6i0greg3bMCQIlg4XgpCdWA=" providerId="None" clId="Web-{268A10DE-D0F9-48DB-94B9-ADF983D25196}" dt="2023-01-20T14:16:16.636" v="1"/>
          <ac:spMkLst>
            <pc:docMk/>
            <pc:sldMk cId="1921891915" sldId="322"/>
            <ac:spMk id="78" creationId="{EE808A42-1DD4-F5AC-7F7C-A8AAE9FDE103}"/>
          </ac:spMkLst>
        </pc:spChg>
      </pc:sldChg>
      <pc:sldChg chg="add ord replId">
        <pc:chgData name="Morgan Dorothea - MPS Support" userId="B9/s9e3X0wLBRAXSPbRf6i0greg3bMCQIlg4XgpCdWA=" providerId="None" clId="Web-{268A10DE-D0F9-48DB-94B9-ADF983D25196}" dt="2023-01-20T15:22:08.502" v="1617"/>
        <pc:sldMkLst>
          <pc:docMk/>
          <pc:sldMk cId="415040227" sldId="328"/>
        </pc:sldMkLst>
      </pc:sldChg>
      <pc:sldChg chg="addSp delSp modSp new">
        <pc:chgData name="Morgan Dorothea - MPS Support" userId="B9/s9e3X0wLBRAXSPbRf6i0greg3bMCQIlg4XgpCdWA=" providerId="None" clId="Web-{268A10DE-D0F9-48DB-94B9-ADF983D25196}" dt="2023-01-20T16:13:37.142" v="1883"/>
        <pc:sldMkLst>
          <pc:docMk/>
          <pc:sldMk cId="3562278728" sldId="329"/>
        </pc:sldMkLst>
        <pc:spChg chg="mod">
          <ac:chgData name="Morgan Dorothea - MPS Support" userId="B9/s9e3X0wLBRAXSPbRf6i0greg3bMCQIlg4XgpCdWA=" providerId="None" clId="Web-{268A10DE-D0F9-48DB-94B9-ADF983D25196}" dt="2023-01-20T15:02:39.849" v="513" actId="14100"/>
          <ac:spMkLst>
            <pc:docMk/>
            <pc:sldMk cId="3562278728" sldId="329"/>
            <ac:spMk id="2" creationId="{637D6739-AC7C-8F62-EAB8-B4550C52E2E8}"/>
          </ac:spMkLst>
        </pc:spChg>
        <pc:spChg chg="del">
          <ac:chgData name="Morgan Dorothea - MPS Support" userId="B9/s9e3X0wLBRAXSPbRf6i0greg3bMCQIlg4XgpCdWA=" providerId="None" clId="Web-{268A10DE-D0F9-48DB-94B9-ADF983D25196}" dt="2023-01-20T14:32:15.306" v="492"/>
          <ac:spMkLst>
            <pc:docMk/>
            <pc:sldMk cId="3562278728" sldId="329"/>
            <ac:spMk id="3" creationId="{05308274-1472-BBB9-08D2-813BB84EBF13}"/>
          </ac:spMkLst>
        </pc:spChg>
        <pc:spChg chg="del">
          <ac:chgData name="Morgan Dorothea - MPS Support" userId="B9/s9e3X0wLBRAXSPbRf6i0greg3bMCQIlg4XgpCdWA=" providerId="None" clId="Web-{268A10DE-D0F9-48DB-94B9-ADF983D25196}" dt="2023-01-20T15:02:51.255" v="515"/>
          <ac:spMkLst>
            <pc:docMk/>
            <pc:sldMk cId="3562278728" sldId="329"/>
            <ac:spMk id="4" creationId="{6DF16C94-0CFF-5A52-E361-6149BB5B3D21}"/>
          </ac:spMkLst>
        </pc:spChg>
        <pc:graphicFrameChg chg="add mod modGraphic">
          <ac:chgData name="Morgan Dorothea - MPS Support" userId="B9/s9e3X0wLBRAXSPbRf6i0greg3bMCQIlg4XgpCdWA=" providerId="None" clId="Web-{268A10DE-D0F9-48DB-94B9-ADF983D25196}" dt="2023-01-20T16:13:37.142" v="1883"/>
          <ac:graphicFrameMkLst>
            <pc:docMk/>
            <pc:sldMk cId="3562278728" sldId="329"/>
            <ac:graphicFrameMk id="3" creationId="{A79A40B1-8E2B-42AF-5E74-79129BF81893}"/>
          </ac:graphicFrameMkLst>
        </pc:graphicFrameChg>
        <pc:graphicFrameChg chg="add del mod modGraphic">
          <ac:chgData name="Morgan Dorothea - MPS Support" userId="B9/s9e3X0wLBRAXSPbRf6i0greg3bMCQIlg4XgpCdWA=" providerId="None" clId="Web-{268A10DE-D0F9-48DB-94B9-ADF983D25196}" dt="2023-01-20T14:32:54.213" v="497"/>
          <ac:graphicFrameMkLst>
            <pc:docMk/>
            <pc:sldMk cId="3562278728" sldId="329"/>
            <ac:graphicFrameMk id="6" creationId="{35A83C8E-493F-D554-665D-E563982B4384}"/>
          </ac:graphicFrameMkLst>
        </pc:graphicFrameChg>
      </pc:sldChg>
      <pc:sldChg chg="modSp add replId">
        <pc:chgData name="Morgan Dorothea - MPS Support" userId="B9/s9e3X0wLBRAXSPbRf6i0greg3bMCQIlg4XgpCdWA=" providerId="None" clId="Web-{268A10DE-D0F9-48DB-94B9-ADF983D25196}" dt="2023-01-20T15:33:04.103" v="1840"/>
        <pc:sldMkLst>
          <pc:docMk/>
          <pc:sldMk cId="145882284" sldId="330"/>
        </pc:sldMkLst>
        <pc:graphicFrameChg chg="mod modGraphic">
          <ac:chgData name="Morgan Dorothea - MPS Support" userId="B9/s9e3X0wLBRAXSPbRf6i0greg3bMCQIlg4XgpCdWA=" providerId="None" clId="Web-{268A10DE-D0F9-48DB-94B9-ADF983D25196}" dt="2023-01-20T15:33:04.103" v="1840"/>
          <ac:graphicFrameMkLst>
            <pc:docMk/>
            <pc:sldMk cId="145882284" sldId="330"/>
            <ac:graphicFrameMk id="3" creationId="{A79A40B1-8E2B-42AF-5E74-79129BF81893}"/>
          </ac:graphicFrameMkLst>
        </pc:graphicFrameChg>
      </pc:sldChg>
    </pc:docChg>
  </pc:docChgLst>
  <pc:docChgLst>
    <pc:chgData name="Thorndike Adam - DMC" userId="KQHTXpv6qkOn0yE3mmzFmv2ZY9PU+cWWIhUUjExnckg=" providerId="None" clId="Web-{DC51085E-AEB2-4EA9-B182-D23B97D28173}"/>
    <pc:docChg chg="modSld">
      <pc:chgData name="Thorndike Adam - DMC" userId="KQHTXpv6qkOn0yE3mmzFmv2ZY9PU+cWWIhUUjExnckg=" providerId="None" clId="Web-{DC51085E-AEB2-4EA9-B182-D23B97D28173}" dt="2023-01-26T15:32:14.291" v="25"/>
      <pc:docMkLst>
        <pc:docMk/>
      </pc:docMkLst>
      <pc:sldChg chg="modSp">
        <pc:chgData name="Thorndike Adam - DMC" userId="KQHTXpv6qkOn0yE3mmzFmv2ZY9PU+cWWIhUUjExnckg=" providerId="None" clId="Web-{DC51085E-AEB2-4EA9-B182-D23B97D28173}" dt="2023-01-26T15:31:46.649" v="5" actId="20577"/>
        <pc:sldMkLst>
          <pc:docMk/>
          <pc:sldMk cId="1921891915" sldId="322"/>
        </pc:sldMkLst>
        <pc:spChg chg="mod">
          <ac:chgData name="Thorndike Adam - DMC" userId="KQHTXpv6qkOn0yE3mmzFmv2ZY9PU+cWWIhUUjExnckg=" providerId="None" clId="Web-{DC51085E-AEB2-4EA9-B182-D23B97D28173}" dt="2023-01-26T15:31:35.509" v="1" actId="20577"/>
          <ac:spMkLst>
            <pc:docMk/>
            <pc:sldMk cId="1921891915" sldId="322"/>
            <ac:spMk id="2" creationId="{B5BE7964-0340-E019-DCD1-A5ABFB56091B}"/>
          </ac:spMkLst>
        </pc:spChg>
        <pc:spChg chg="mod">
          <ac:chgData name="Thorndike Adam - DMC" userId="KQHTXpv6qkOn0yE3mmzFmv2ZY9PU+cWWIhUUjExnckg=" providerId="None" clId="Web-{DC51085E-AEB2-4EA9-B182-D23B97D28173}" dt="2023-01-26T15:31:46.649" v="5" actId="20577"/>
          <ac:spMkLst>
            <pc:docMk/>
            <pc:sldMk cId="1921891915" sldId="322"/>
            <ac:spMk id="5" creationId="{92B2B2DD-4DA1-D795-EF2F-9FADDDEDF2A5}"/>
          </ac:spMkLst>
        </pc:spChg>
        <pc:spChg chg="mod">
          <ac:chgData name="Thorndike Adam - DMC" userId="KQHTXpv6qkOn0yE3mmzFmv2ZY9PU+cWWIhUUjExnckg=" providerId="None" clId="Web-{DC51085E-AEB2-4EA9-B182-D23B97D28173}" dt="2023-01-26T15:31:41.743" v="3" actId="20577"/>
          <ac:spMkLst>
            <pc:docMk/>
            <pc:sldMk cId="1921891915" sldId="322"/>
            <ac:spMk id="7" creationId="{3A575B4E-ABA3-6884-B55A-08382874424E}"/>
          </ac:spMkLst>
        </pc:spChg>
      </pc:sldChg>
      <pc:sldChg chg="modSp">
        <pc:chgData name="Thorndike Adam - DMC" userId="KQHTXpv6qkOn0yE3mmzFmv2ZY9PU+cWWIhUUjExnckg=" providerId="None" clId="Web-{DC51085E-AEB2-4EA9-B182-D23B97D28173}" dt="2023-01-26T15:32:14.291" v="25"/>
        <pc:sldMkLst>
          <pc:docMk/>
          <pc:sldMk cId="3562278728" sldId="329"/>
        </pc:sldMkLst>
        <pc:graphicFrameChg chg="mod modGraphic">
          <ac:chgData name="Thorndike Adam - DMC" userId="KQHTXpv6qkOn0yE3mmzFmv2ZY9PU+cWWIhUUjExnckg=" providerId="None" clId="Web-{DC51085E-AEB2-4EA9-B182-D23B97D28173}" dt="2023-01-26T15:32:14.291" v="25"/>
          <ac:graphicFrameMkLst>
            <pc:docMk/>
            <pc:sldMk cId="3562278728" sldId="329"/>
            <ac:graphicFrameMk id="3" creationId="{A79A40B1-8E2B-42AF-5E74-79129BF81893}"/>
          </ac:graphicFrameMkLst>
        </pc:graphicFrameChg>
      </pc:sldChg>
    </pc:docChg>
  </pc:docChgLst>
  <pc:docChgLst>
    <pc:chgData name="Morgan Dorothea - MPS Support" userId="B9/s9e3X0wLBRAXSPbRf6i0greg3bMCQIlg4XgpCdWA=" providerId="None" clId="Web-{A0728F7B-1ED3-45DE-B275-28033CC5665E}"/>
    <pc:docChg chg="modSld">
      <pc:chgData name="Morgan Dorothea - MPS Support" userId="B9/s9e3X0wLBRAXSPbRf6i0greg3bMCQIlg4XgpCdWA=" providerId="None" clId="Web-{A0728F7B-1ED3-45DE-B275-28033CC5665E}" dt="2023-01-20T13:36:43.491" v="576"/>
      <pc:docMkLst>
        <pc:docMk/>
      </pc:docMkLst>
      <pc:sldChg chg="modSp">
        <pc:chgData name="Morgan Dorothea - MPS Support" userId="B9/s9e3X0wLBRAXSPbRf6i0greg3bMCQIlg4XgpCdWA=" providerId="None" clId="Web-{A0728F7B-1ED3-45DE-B275-28033CC5665E}" dt="2023-01-20T13:17:47.996" v="258" actId="20577"/>
        <pc:sldMkLst>
          <pc:docMk/>
          <pc:sldMk cId="957790229" sldId="312"/>
        </pc:sldMkLst>
        <pc:spChg chg="mod">
          <ac:chgData name="Morgan Dorothea - MPS Support" userId="B9/s9e3X0wLBRAXSPbRf6i0greg3bMCQIlg4XgpCdWA=" providerId="None" clId="Web-{A0728F7B-1ED3-45DE-B275-28033CC5665E}" dt="2023-01-20T13:00:07.426" v="16" actId="20577"/>
          <ac:spMkLst>
            <pc:docMk/>
            <pc:sldMk cId="957790229" sldId="312"/>
            <ac:spMk id="3" creationId="{C9D0B8EA-7CDF-5FAC-B711-8B3DE97B03FA}"/>
          </ac:spMkLst>
        </pc:spChg>
        <pc:spChg chg="mod">
          <ac:chgData name="Morgan Dorothea - MPS Support" userId="B9/s9e3X0wLBRAXSPbRf6i0greg3bMCQIlg4XgpCdWA=" providerId="None" clId="Web-{A0728F7B-1ED3-45DE-B275-28033CC5665E}" dt="2023-01-20T13:17:47.996" v="258" actId="20577"/>
          <ac:spMkLst>
            <pc:docMk/>
            <pc:sldMk cId="957790229" sldId="312"/>
            <ac:spMk id="6" creationId="{6407460F-DA4A-0360-98A4-14B4BD6DED4C}"/>
          </ac:spMkLst>
        </pc:spChg>
      </pc:sldChg>
      <pc:sldChg chg="modSp">
        <pc:chgData name="Morgan Dorothea - MPS Support" userId="B9/s9e3X0wLBRAXSPbRf6i0greg3bMCQIlg4XgpCdWA=" providerId="None" clId="Web-{A0728F7B-1ED3-45DE-B275-28033CC5665E}" dt="2023-01-20T13:18:07.919" v="261" actId="20577"/>
        <pc:sldMkLst>
          <pc:docMk/>
          <pc:sldMk cId="527047697" sldId="318"/>
        </pc:sldMkLst>
        <pc:spChg chg="mod">
          <ac:chgData name="Morgan Dorothea - MPS Support" userId="B9/s9e3X0wLBRAXSPbRf6i0greg3bMCQIlg4XgpCdWA=" providerId="None" clId="Web-{A0728F7B-1ED3-45DE-B275-28033CC5665E}" dt="2023-01-20T10:58:58.610" v="0" actId="1076"/>
          <ac:spMkLst>
            <pc:docMk/>
            <pc:sldMk cId="527047697" sldId="318"/>
            <ac:spMk id="2" creationId="{00000000-0000-0000-0000-000000000000}"/>
          </ac:spMkLst>
        </pc:spChg>
        <pc:spChg chg="mod">
          <ac:chgData name="Morgan Dorothea - MPS Support" userId="B9/s9e3X0wLBRAXSPbRf6i0greg3bMCQIlg4XgpCdWA=" providerId="None" clId="Web-{A0728F7B-1ED3-45DE-B275-28033CC5665E}" dt="2023-01-20T13:17:59.778" v="260" actId="20577"/>
          <ac:spMkLst>
            <pc:docMk/>
            <pc:sldMk cId="527047697" sldId="318"/>
            <ac:spMk id="3" creationId="{C9D0B8EA-7CDF-5FAC-B711-8B3DE97B03FA}"/>
          </ac:spMkLst>
        </pc:spChg>
        <pc:spChg chg="mod">
          <ac:chgData name="Morgan Dorothea - MPS Support" userId="B9/s9e3X0wLBRAXSPbRf6i0greg3bMCQIlg4XgpCdWA=" providerId="None" clId="Web-{A0728F7B-1ED3-45DE-B275-28033CC5665E}" dt="2023-01-20T13:18:07.919" v="261" actId="20577"/>
          <ac:spMkLst>
            <pc:docMk/>
            <pc:sldMk cId="527047697" sldId="318"/>
            <ac:spMk id="6" creationId="{6407460F-DA4A-0360-98A4-14B4BD6DED4C}"/>
          </ac:spMkLst>
        </pc:spChg>
      </pc:sldChg>
      <pc:sldChg chg="addSp delSp modSp">
        <pc:chgData name="Morgan Dorothea - MPS Support" userId="B9/s9e3X0wLBRAXSPbRf6i0greg3bMCQIlg4XgpCdWA=" providerId="None" clId="Web-{A0728F7B-1ED3-45DE-B275-28033CC5665E}" dt="2023-01-20T13:36:43.491" v="576"/>
        <pc:sldMkLst>
          <pc:docMk/>
          <pc:sldMk cId="301002701" sldId="321"/>
        </pc:sldMkLst>
        <pc:spChg chg="mod">
          <ac:chgData name="Morgan Dorothea - MPS Support" userId="B9/s9e3X0wLBRAXSPbRf6i0greg3bMCQIlg4XgpCdWA=" providerId="None" clId="Web-{A0728F7B-1ED3-45DE-B275-28033CC5665E}" dt="2023-01-20T13:36:03.599" v="573" actId="14100"/>
          <ac:spMkLst>
            <pc:docMk/>
            <pc:sldMk cId="301002701" sldId="321"/>
            <ac:spMk id="3" creationId="{C9D0B8EA-7CDF-5FAC-B711-8B3DE97B03FA}"/>
          </ac:spMkLst>
        </pc:spChg>
        <pc:spChg chg="add mod">
          <ac:chgData name="Morgan Dorothea - MPS Support" userId="B9/s9e3X0wLBRAXSPbRf6i0greg3bMCQIlg4XgpCdWA=" providerId="None" clId="Web-{A0728F7B-1ED3-45DE-B275-28033CC5665E}" dt="2023-01-20T13:35:47.661" v="572" actId="20577"/>
          <ac:spMkLst>
            <pc:docMk/>
            <pc:sldMk cId="301002701" sldId="321"/>
            <ac:spMk id="5" creationId="{EBC660CA-1B16-333F-F5C9-AADC5F4BC0D1}"/>
          </ac:spMkLst>
        </pc:spChg>
        <pc:spChg chg="del mod">
          <ac:chgData name="Morgan Dorothea - MPS Support" userId="B9/s9e3X0wLBRAXSPbRf6i0greg3bMCQIlg4XgpCdWA=" providerId="None" clId="Web-{A0728F7B-1ED3-45DE-B275-28033CC5665E}" dt="2023-01-20T13:36:31.178" v="575"/>
          <ac:spMkLst>
            <pc:docMk/>
            <pc:sldMk cId="301002701" sldId="321"/>
            <ac:spMk id="26" creationId="{00000000-0000-0000-0000-000000000000}"/>
          </ac:spMkLst>
        </pc:spChg>
        <pc:spChg chg="mod">
          <ac:chgData name="Morgan Dorothea - MPS Support" userId="B9/s9e3X0wLBRAXSPbRf6i0greg3bMCQIlg4XgpCdWA=" providerId="None" clId="Web-{A0728F7B-1ED3-45DE-B275-28033CC5665E}" dt="2023-01-20T13:33:35.828" v="499" actId="1076"/>
          <ac:spMkLst>
            <pc:docMk/>
            <pc:sldMk cId="301002701" sldId="321"/>
            <ac:spMk id="29" creationId="{2D7F75B4-979D-0F97-BF71-6AF2445C7375}"/>
          </ac:spMkLst>
        </pc:spChg>
        <pc:spChg chg="del">
          <ac:chgData name="Morgan Dorothea - MPS Support" userId="B9/s9e3X0wLBRAXSPbRf6i0greg3bMCQIlg4XgpCdWA=" providerId="None" clId="Web-{A0728F7B-1ED3-45DE-B275-28033CC5665E}" dt="2023-01-20T13:29:45.163" v="372"/>
          <ac:spMkLst>
            <pc:docMk/>
            <pc:sldMk cId="301002701" sldId="321"/>
            <ac:spMk id="31" creationId="{25E419A8-4913-5E31-490B-239A098CDC82}"/>
          </ac:spMkLst>
        </pc:spChg>
        <pc:spChg chg="del">
          <ac:chgData name="Morgan Dorothea - MPS Support" userId="B9/s9e3X0wLBRAXSPbRf6i0greg3bMCQIlg4XgpCdWA=" providerId="None" clId="Web-{A0728F7B-1ED3-45DE-B275-28033CC5665E}" dt="2023-01-20T13:29:49.319" v="374"/>
          <ac:spMkLst>
            <pc:docMk/>
            <pc:sldMk cId="301002701" sldId="321"/>
            <ac:spMk id="33" creationId="{2733F6F6-406B-567E-6F5C-05BEC46E123F}"/>
          </ac:spMkLst>
        </pc:spChg>
        <pc:spChg chg="del">
          <ac:chgData name="Morgan Dorothea - MPS Support" userId="B9/s9e3X0wLBRAXSPbRf6i0greg3bMCQIlg4XgpCdWA=" providerId="None" clId="Web-{A0728F7B-1ED3-45DE-B275-28033CC5665E}" dt="2023-01-20T13:29:47.476" v="373"/>
          <ac:spMkLst>
            <pc:docMk/>
            <pc:sldMk cId="301002701" sldId="321"/>
            <ac:spMk id="35" creationId="{D4F38932-EC1F-909B-587F-502CC9E48726}"/>
          </ac:spMkLst>
        </pc:spChg>
        <pc:spChg chg="del">
          <ac:chgData name="Morgan Dorothea - MPS Support" userId="B9/s9e3X0wLBRAXSPbRf6i0greg3bMCQIlg4XgpCdWA=" providerId="None" clId="Web-{A0728F7B-1ED3-45DE-B275-28033CC5665E}" dt="2023-01-20T13:30:42.071" v="381"/>
          <ac:spMkLst>
            <pc:docMk/>
            <pc:sldMk cId="301002701" sldId="321"/>
            <ac:spMk id="37" creationId="{9519FC1E-65BD-42AD-2FDC-88A26BDDE3E1}"/>
          </ac:spMkLst>
        </pc:spChg>
        <pc:spChg chg="del mod">
          <ac:chgData name="Morgan Dorothea - MPS Support" userId="B9/s9e3X0wLBRAXSPbRf6i0greg3bMCQIlg4XgpCdWA=" providerId="None" clId="Web-{A0728F7B-1ED3-45DE-B275-28033CC5665E}" dt="2023-01-20T13:30:46.150" v="383"/>
          <ac:spMkLst>
            <pc:docMk/>
            <pc:sldMk cId="301002701" sldId="321"/>
            <ac:spMk id="39" creationId="{8A2E686D-0623-F1AA-CF14-93391714B852}"/>
          </ac:spMkLst>
        </pc:spChg>
        <pc:spChg chg="del">
          <ac:chgData name="Morgan Dorothea - MPS Support" userId="B9/s9e3X0wLBRAXSPbRf6i0greg3bMCQIlg4XgpCdWA=" providerId="None" clId="Web-{A0728F7B-1ED3-45DE-B275-28033CC5665E}" dt="2023-01-20T13:30:48.150" v="384"/>
          <ac:spMkLst>
            <pc:docMk/>
            <pc:sldMk cId="301002701" sldId="321"/>
            <ac:spMk id="41" creationId="{99109C59-9E90-C145-F270-8246C99C0C5A}"/>
          </ac:spMkLst>
        </pc:spChg>
        <pc:spChg chg="mod">
          <ac:chgData name="Morgan Dorothea - MPS Support" userId="B9/s9e3X0wLBRAXSPbRf6i0greg3bMCQIlg4XgpCdWA=" providerId="None" clId="Web-{A0728F7B-1ED3-45DE-B275-28033CC5665E}" dt="2023-01-20T13:34:48.549" v="563" actId="14100"/>
          <ac:spMkLst>
            <pc:docMk/>
            <pc:sldMk cId="301002701" sldId="321"/>
            <ac:spMk id="43" creationId="{8D40177F-A5AD-E5A5-86E8-B6501D466B5C}"/>
          </ac:spMkLst>
        </pc:spChg>
        <pc:spChg chg="del">
          <ac:chgData name="Morgan Dorothea - MPS Support" userId="B9/s9e3X0wLBRAXSPbRf6i0greg3bMCQIlg4XgpCdWA=" providerId="None" clId="Web-{A0728F7B-1ED3-45DE-B275-28033CC5665E}" dt="2023-01-20T13:31:00.713" v="389"/>
          <ac:spMkLst>
            <pc:docMk/>
            <pc:sldMk cId="301002701" sldId="321"/>
            <ac:spMk id="47" creationId="{36707FE4-BF03-3B73-AE8C-4EED7F7F903E}"/>
          </ac:spMkLst>
        </pc:spChg>
        <pc:spChg chg="del">
          <ac:chgData name="Morgan Dorothea - MPS Support" userId="B9/s9e3X0wLBRAXSPbRf6i0greg3bMCQIlg4XgpCdWA=" providerId="None" clId="Web-{A0728F7B-1ED3-45DE-B275-28033CC5665E}" dt="2023-01-20T13:30:58.806" v="388"/>
          <ac:spMkLst>
            <pc:docMk/>
            <pc:sldMk cId="301002701" sldId="321"/>
            <ac:spMk id="49" creationId="{78F86A28-28F6-D278-DEEF-6B082DD1C458}"/>
          </ac:spMkLst>
        </pc:spChg>
        <pc:spChg chg="mod">
          <ac:chgData name="Morgan Dorothea - MPS Support" userId="B9/s9e3X0wLBRAXSPbRf6i0greg3bMCQIlg4XgpCdWA=" providerId="None" clId="Web-{A0728F7B-1ED3-45DE-B275-28033CC5665E}" dt="2023-01-20T13:35:22.441" v="565" actId="1076"/>
          <ac:spMkLst>
            <pc:docMk/>
            <pc:sldMk cId="301002701" sldId="321"/>
            <ac:spMk id="53" creationId="{E8B6BB75-EAAF-FA16-3C6E-5D5AD5E38351}"/>
          </ac:spMkLst>
        </pc:spChg>
        <pc:spChg chg="del">
          <ac:chgData name="Morgan Dorothea - MPS Support" userId="B9/s9e3X0wLBRAXSPbRf6i0greg3bMCQIlg4XgpCdWA=" providerId="None" clId="Web-{A0728F7B-1ED3-45DE-B275-28033CC5665E}" dt="2023-01-20T13:35:04.159" v="564"/>
          <ac:spMkLst>
            <pc:docMk/>
            <pc:sldMk cId="301002701" sldId="321"/>
            <ac:spMk id="55" creationId="{2B0A58EF-3D05-FA13-A7CE-3A0B11CE27E5}"/>
          </ac:spMkLst>
        </pc:spChg>
        <pc:spChg chg="del mod">
          <ac:chgData name="Morgan Dorothea - MPS Support" userId="B9/s9e3X0wLBRAXSPbRf6i0greg3bMCQIlg4XgpCdWA=" providerId="None" clId="Web-{A0728F7B-1ED3-45DE-B275-28033CC5665E}" dt="2023-01-20T13:30:55.572" v="387"/>
          <ac:spMkLst>
            <pc:docMk/>
            <pc:sldMk cId="301002701" sldId="321"/>
            <ac:spMk id="57" creationId="{C9113001-5D8D-0F61-5346-0E2A8BDA7804}"/>
          </ac:spMkLst>
        </pc:spChg>
        <pc:spChg chg="del">
          <ac:chgData name="Morgan Dorothea - MPS Support" userId="B9/s9e3X0wLBRAXSPbRf6i0greg3bMCQIlg4XgpCdWA=" providerId="None" clId="Web-{A0728F7B-1ED3-45DE-B275-28033CC5665E}" dt="2023-01-20T13:30:38.274" v="380"/>
          <ac:spMkLst>
            <pc:docMk/>
            <pc:sldMk cId="301002701" sldId="321"/>
            <ac:spMk id="59" creationId="{BB36FCB1-B0E6-2869-248C-2A9513D4B7E6}"/>
          </ac:spMkLst>
        </pc:spChg>
        <pc:spChg chg="del">
          <ac:chgData name="Morgan Dorothea - MPS Support" userId="B9/s9e3X0wLBRAXSPbRf6i0greg3bMCQIlg4XgpCdWA=" providerId="None" clId="Web-{A0728F7B-1ED3-45DE-B275-28033CC5665E}" dt="2023-01-20T13:30:50.431" v="385"/>
          <ac:spMkLst>
            <pc:docMk/>
            <pc:sldMk cId="301002701" sldId="321"/>
            <ac:spMk id="61" creationId="{0C78B5B3-7547-85D9-3B4C-11302D8FAF00}"/>
          </ac:spMkLst>
        </pc:spChg>
        <pc:spChg chg="mod">
          <ac:chgData name="Morgan Dorothea - MPS Support" userId="B9/s9e3X0wLBRAXSPbRf6i0greg3bMCQIlg4XgpCdWA=" providerId="None" clId="Web-{A0728F7B-1ED3-45DE-B275-28033CC5665E}" dt="2023-01-20T13:24:01.307" v="277" actId="20577"/>
          <ac:spMkLst>
            <pc:docMk/>
            <pc:sldMk cId="301002701" sldId="321"/>
            <ac:spMk id="64" creationId="{C0C2636D-674F-4124-9ACF-F77516119186}"/>
          </ac:spMkLst>
        </pc:spChg>
        <pc:graphicFrameChg chg="mod modGraphic">
          <ac:chgData name="Morgan Dorothea - MPS Support" userId="B9/s9e3X0wLBRAXSPbRf6i0greg3bMCQIlg4XgpCdWA=" providerId="None" clId="Web-{A0728F7B-1ED3-45DE-B275-28033CC5665E}" dt="2023-01-20T13:36:43.491" v="576"/>
          <ac:graphicFrameMkLst>
            <pc:docMk/>
            <pc:sldMk cId="301002701" sldId="321"/>
            <ac:graphicFrameMk id="25" creationId="{8229F779-E71F-CBD0-DDA6-F5057C9DD8DC}"/>
          </ac:graphicFrameMkLst>
        </pc:graphicFrameChg>
      </pc:sldChg>
    </pc:docChg>
  </pc:docChgLst>
  <pc:docChgLst>
    <pc:chgData name="Thorndike Adam - DMC" userId="KQHTXpv6qkOn0yE3mmzFmv2ZY9PU+cWWIhUUjExnckg=" providerId="None" clId="Web-{C68B21DE-350E-4571-8535-E52BF0FF9B12}"/>
    <pc:docChg chg="modSld">
      <pc:chgData name="Thorndike Adam - DMC" userId="KQHTXpv6qkOn0yE3mmzFmv2ZY9PU+cWWIhUUjExnckg=" providerId="None" clId="Web-{C68B21DE-350E-4571-8535-E52BF0FF9B12}" dt="2023-01-26T14:51:46.024" v="51"/>
      <pc:docMkLst>
        <pc:docMk/>
      </pc:docMkLst>
      <pc:sldChg chg="modSp">
        <pc:chgData name="Thorndike Adam - DMC" userId="KQHTXpv6qkOn0yE3mmzFmv2ZY9PU+cWWIhUUjExnckg=" providerId="None" clId="Web-{C68B21DE-350E-4571-8535-E52BF0FF9B12}" dt="2023-01-26T14:51:46.024" v="51"/>
        <pc:sldMkLst>
          <pc:docMk/>
          <pc:sldMk cId="1611741219" sldId="331"/>
        </pc:sldMkLst>
        <pc:graphicFrameChg chg="mod modGraphic">
          <ac:chgData name="Thorndike Adam - DMC" userId="KQHTXpv6qkOn0yE3mmzFmv2ZY9PU+cWWIhUUjExnckg=" providerId="None" clId="Web-{C68B21DE-350E-4571-8535-E52BF0FF9B12}" dt="2023-01-26T14:51:46.024" v="51"/>
          <ac:graphicFrameMkLst>
            <pc:docMk/>
            <pc:sldMk cId="1611741219" sldId="331"/>
            <ac:graphicFrameMk id="3" creationId="{A79A40B1-8E2B-42AF-5E74-79129BF81893}"/>
          </ac:graphicFrameMkLst>
        </pc:graphicFrameChg>
      </pc:sldChg>
    </pc:docChg>
  </pc:docChgLst>
  <pc:docChgLst>
    <pc:chgData name="Thorndike Adam - DMC" userId="KQHTXpv6qkOn0yE3mmzFmv2ZY9PU+cWWIhUUjExnckg=" providerId="None" clId="Web-{D14A6A7F-4C13-4AD9-8153-26C72B4D447C}"/>
    <pc:docChg chg="addSld modSld sldOrd">
      <pc:chgData name="Thorndike Adam - DMC" userId="KQHTXpv6qkOn0yE3mmzFmv2ZY9PU+cWWIhUUjExnckg=" providerId="None" clId="Web-{D14A6A7F-4C13-4AD9-8153-26C72B4D447C}" dt="2023-01-25T13:07:04.570" v="1481" actId="20577"/>
      <pc:docMkLst>
        <pc:docMk/>
      </pc:docMkLst>
      <pc:sldChg chg="ord">
        <pc:chgData name="Thorndike Adam - DMC" userId="KQHTXpv6qkOn0yE3mmzFmv2ZY9PU+cWWIhUUjExnckg=" providerId="None" clId="Web-{D14A6A7F-4C13-4AD9-8153-26C72B4D447C}" dt="2023-01-25T12:49:32.822" v="1"/>
        <pc:sldMkLst>
          <pc:docMk/>
          <pc:sldMk cId="957790229" sldId="312"/>
        </pc:sldMkLst>
      </pc:sldChg>
      <pc:sldChg chg="modSp new">
        <pc:chgData name="Thorndike Adam - DMC" userId="KQHTXpv6qkOn0yE3mmzFmv2ZY9PU+cWWIhUUjExnckg=" providerId="None" clId="Web-{D14A6A7F-4C13-4AD9-8153-26C72B4D447C}" dt="2023-01-25T13:07:04.570" v="1481" actId="20577"/>
        <pc:sldMkLst>
          <pc:docMk/>
          <pc:sldMk cId="3772171288" sldId="334"/>
        </pc:sldMkLst>
        <pc:spChg chg="mod">
          <ac:chgData name="Thorndike Adam - DMC" userId="KQHTXpv6qkOn0yE3mmzFmv2ZY9PU+cWWIhUUjExnckg=" providerId="None" clId="Web-{D14A6A7F-4C13-4AD9-8153-26C72B4D447C}" dt="2023-01-25T13:07:04.570" v="1481" actId="20577"/>
          <ac:spMkLst>
            <pc:docMk/>
            <pc:sldMk cId="3772171288" sldId="334"/>
            <ac:spMk id="2" creationId="{DEF5BD98-B9F4-DE50-C4D8-A28A96FEFEC3}"/>
          </ac:spMkLst>
        </pc:spChg>
        <pc:spChg chg="mod">
          <ac:chgData name="Thorndike Adam - DMC" userId="KQHTXpv6qkOn0yE3mmzFmv2ZY9PU+cWWIhUUjExnckg=" providerId="None" clId="Web-{D14A6A7F-4C13-4AD9-8153-26C72B4D447C}" dt="2023-01-25T13:06:09.616" v="1479" actId="20577"/>
          <ac:spMkLst>
            <pc:docMk/>
            <pc:sldMk cId="3772171288" sldId="334"/>
            <ac:spMk id="3" creationId="{7F4FB045-C7EB-0AB9-59D1-59702AE60F92}"/>
          </ac:spMkLst>
        </pc:spChg>
      </pc:sldChg>
    </pc:docChg>
  </pc:docChgLst>
  <pc:docChgLst>
    <pc:chgData name="Thorndike Adam - DMC" userId="KQHTXpv6qkOn0yE3mmzFmv2ZY9PU+cWWIhUUjExnckg=" providerId="None" clId="Web-{F67C1D7C-7C10-456F-B658-0BC99B1B9327}"/>
    <pc:docChg chg="modSld">
      <pc:chgData name="Thorndike Adam - DMC" userId="KQHTXpv6qkOn0yE3mmzFmv2ZY9PU+cWWIhUUjExnckg=" providerId="None" clId="Web-{F67C1D7C-7C10-456F-B658-0BC99B1B9327}" dt="2023-01-25T13:36:29.198" v="23" actId="20577"/>
      <pc:docMkLst>
        <pc:docMk/>
      </pc:docMkLst>
      <pc:sldChg chg="modSp">
        <pc:chgData name="Thorndike Adam - DMC" userId="KQHTXpv6qkOn0yE3mmzFmv2ZY9PU+cWWIhUUjExnckg=" providerId="None" clId="Web-{F67C1D7C-7C10-456F-B658-0BC99B1B9327}" dt="2023-01-25T13:36:00.744" v="19" actId="20577"/>
        <pc:sldMkLst>
          <pc:docMk/>
          <pc:sldMk cId="957790229" sldId="312"/>
        </pc:sldMkLst>
        <pc:spChg chg="mod">
          <ac:chgData name="Thorndike Adam - DMC" userId="KQHTXpv6qkOn0yE3mmzFmv2ZY9PU+cWWIhUUjExnckg=" providerId="None" clId="Web-{F67C1D7C-7C10-456F-B658-0BC99B1B9327}" dt="2023-01-25T13:36:00.744" v="19" actId="20577"/>
          <ac:spMkLst>
            <pc:docMk/>
            <pc:sldMk cId="957790229" sldId="312"/>
            <ac:spMk id="3" creationId="{C9D0B8EA-7CDF-5FAC-B711-8B3DE97B03FA}"/>
          </ac:spMkLst>
        </pc:spChg>
      </pc:sldChg>
      <pc:sldChg chg="modSp">
        <pc:chgData name="Thorndike Adam - DMC" userId="KQHTXpv6qkOn0yE3mmzFmv2ZY9PU+cWWIhUUjExnckg=" providerId="None" clId="Web-{F67C1D7C-7C10-456F-B658-0BC99B1B9327}" dt="2023-01-25T13:35:14.540" v="15" actId="20577"/>
        <pc:sldMkLst>
          <pc:docMk/>
          <pc:sldMk cId="301002701" sldId="321"/>
        </pc:sldMkLst>
        <pc:spChg chg="mod">
          <ac:chgData name="Thorndike Adam - DMC" userId="KQHTXpv6qkOn0yE3mmzFmv2ZY9PU+cWWIhUUjExnckg=" providerId="None" clId="Web-{F67C1D7C-7C10-456F-B658-0BC99B1B9327}" dt="2023-01-25T13:35:14.540" v="15" actId="20577"/>
          <ac:spMkLst>
            <pc:docMk/>
            <pc:sldMk cId="301002701" sldId="321"/>
            <ac:spMk id="3" creationId="{C9D0B8EA-7CDF-5FAC-B711-8B3DE97B03FA}"/>
          </ac:spMkLst>
        </pc:spChg>
      </pc:sldChg>
      <pc:sldChg chg="modSp">
        <pc:chgData name="Thorndike Adam - DMC" userId="KQHTXpv6qkOn0yE3mmzFmv2ZY9PU+cWWIhUUjExnckg=" providerId="None" clId="Web-{F67C1D7C-7C10-456F-B658-0BC99B1B9327}" dt="2023-01-25T13:35:42.588" v="17" actId="20577"/>
        <pc:sldMkLst>
          <pc:docMk/>
          <pc:sldMk cId="1921891915" sldId="322"/>
        </pc:sldMkLst>
        <pc:spChg chg="mod">
          <ac:chgData name="Thorndike Adam - DMC" userId="KQHTXpv6qkOn0yE3mmzFmv2ZY9PU+cWWIhUUjExnckg=" providerId="None" clId="Web-{F67C1D7C-7C10-456F-B658-0BC99B1B9327}" dt="2023-01-25T13:35:42.588" v="17" actId="20577"/>
          <ac:spMkLst>
            <pc:docMk/>
            <pc:sldMk cId="1921891915" sldId="322"/>
            <ac:spMk id="3" creationId="{C9D0B8EA-7CDF-5FAC-B711-8B3DE97B03FA}"/>
          </ac:spMkLst>
        </pc:spChg>
      </pc:sldChg>
      <pc:sldChg chg="modSp">
        <pc:chgData name="Thorndike Adam - DMC" userId="KQHTXpv6qkOn0yE3mmzFmv2ZY9PU+cWWIhUUjExnckg=" providerId="None" clId="Web-{F67C1D7C-7C10-456F-B658-0BC99B1B9327}" dt="2023-01-25T13:36:18.026" v="21" actId="20577"/>
        <pc:sldMkLst>
          <pc:docMk/>
          <pc:sldMk cId="3562278728" sldId="329"/>
        </pc:sldMkLst>
        <pc:spChg chg="mod">
          <ac:chgData name="Thorndike Adam - DMC" userId="KQHTXpv6qkOn0yE3mmzFmv2ZY9PU+cWWIhUUjExnckg=" providerId="None" clId="Web-{F67C1D7C-7C10-456F-B658-0BC99B1B9327}" dt="2023-01-25T13:36:18.026" v="21" actId="20577"/>
          <ac:spMkLst>
            <pc:docMk/>
            <pc:sldMk cId="3562278728" sldId="329"/>
            <ac:spMk id="4" creationId="{B7F88AA8-5DD3-9D27-D640-CFF837144CC3}"/>
          </ac:spMkLst>
        </pc:spChg>
      </pc:sldChg>
      <pc:sldChg chg="modSp">
        <pc:chgData name="Thorndike Adam - DMC" userId="KQHTXpv6qkOn0yE3mmzFmv2ZY9PU+cWWIhUUjExnckg=" providerId="None" clId="Web-{F67C1D7C-7C10-456F-B658-0BC99B1B9327}" dt="2023-01-25T13:36:29.198" v="23" actId="20577"/>
        <pc:sldMkLst>
          <pc:docMk/>
          <pc:sldMk cId="145882284" sldId="330"/>
        </pc:sldMkLst>
        <pc:spChg chg="mod">
          <ac:chgData name="Thorndike Adam - DMC" userId="KQHTXpv6qkOn0yE3mmzFmv2ZY9PU+cWWIhUUjExnckg=" providerId="None" clId="Web-{F67C1D7C-7C10-456F-B658-0BC99B1B9327}" dt="2023-01-25T13:36:29.198" v="23" actId="20577"/>
          <ac:spMkLst>
            <pc:docMk/>
            <pc:sldMk cId="145882284" sldId="330"/>
            <ac:spMk id="5" creationId="{922E1A83-FE47-0CBE-B618-12DBBE41DD78}"/>
          </ac:spMkLst>
        </pc:spChg>
      </pc:sldChg>
      <pc:sldChg chg="modSp">
        <pc:chgData name="Thorndike Adam - DMC" userId="KQHTXpv6qkOn0yE3mmzFmv2ZY9PU+cWWIhUUjExnckg=" providerId="None" clId="Web-{F67C1D7C-7C10-456F-B658-0BC99B1B9327}" dt="2023-01-25T13:36:20.401" v="22" actId="20577"/>
        <pc:sldMkLst>
          <pc:docMk/>
          <pc:sldMk cId="1611741219" sldId="331"/>
        </pc:sldMkLst>
        <pc:spChg chg="mod">
          <ac:chgData name="Thorndike Adam - DMC" userId="KQHTXpv6qkOn0yE3mmzFmv2ZY9PU+cWWIhUUjExnckg=" providerId="None" clId="Web-{F67C1D7C-7C10-456F-B658-0BC99B1B9327}" dt="2023-01-25T13:36:20.401" v="22" actId="20577"/>
          <ac:spMkLst>
            <pc:docMk/>
            <pc:sldMk cId="1611741219" sldId="331"/>
            <ac:spMk id="5" creationId="{0C783562-9E4B-E75D-3DA3-40A589AC27C2}"/>
          </ac:spMkLst>
        </pc:spChg>
      </pc:sldChg>
    </pc:docChg>
  </pc:docChgLst>
  <pc:docChgLst>
    <pc:chgData name="Alexander Richard -Strategy &amp; Governance" userId="aBQy5RRdQ+UbrvOge3tTvthcv99m9xgVpXMV+NQMQHs=" providerId="None" clId="Web-{D9985F04-E49B-472E-9787-E1C268AF11CB}"/>
    <pc:docChg chg="modSld">
      <pc:chgData name="Alexander Richard -Strategy &amp; Governance" userId="aBQy5RRdQ+UbrvOge3tTvthcv99m9xgVpXMV+NQMQHs=" providerId="None" clId="Web-{D9985F04-E49B-472E-9787-E1C268AF11CB}" dt="2023-01-26T15:18:07.649" v="311" actId="20577"/>
      <pc:docMkLst>
        <pc:docMk/>
      </pc:docMkLst>
      <pc:sldChg chg="addSp delSp modSp">
        <pc:chgData name="Alexander Richard -Strategy &amp; Governance" userId="aBQy5RRdQ+UbrvOge3tTvthcv99m9xgVpXMV+NQMQHs=" providerId="None" clId="Web-{D9985F04-E49B-472E-9787-E1C268AF11CB}" dt="2023-01-26T15:18:07.649" v="311" actId="20577"/>
        <pc:sldMkLst>
          <pc:docMk/>
          <pc:sldMk cId="301002701" sldId="321"/>
        </pc:sldMkLst>
        <pc:spChg chg="del">
          <ac:chgData name="Alexander Richard -Strategy &amp; Governance" userId="aBQy5RRdQ+UbrvOge3tTvthcv99m9xgVpXMV+NQMQHs=" providerId="None" clId="Web-{D9985F04-E49B-472E-9787-E1C268AF11CB}" dt="2023-01-26T14:59:35.566" v="34"/>
          <ac:spMkLst>
            <pc:docMk/>
            <pc:sldMk cId="301002701" sldId="321"/>
            <ac:spMk id="9" creationId="{6E0C3E8F-37F5-FAB6-D95B-51F8814D759C}"/>
          </ac:spMkLst>
        </pc:spChg>
        <pc:spChg chg="add mod">
          <ac:chgData name="Alexander Richard -Strategy &amp; Governance" userId="aBQy5RRdQ+UbrvOge3tTvthcv99m9xgVpXMV+NQMQHs=" providerId="None" clId="Web-{D9985F04-E49B-472E-9787-E1C268AF11CB}" dt="2023-01-26T14:58:41.878" v="2" actId="1076"/>
          <ac:spMkLst>
            <pc:docMk/>
            <pc:sldMk cId="301002701" sldId="321"/>
            <ac:spMk id="26" creationId="{EE2E48F2-BABE-7335-EC74-4FAE664E1498}"/>
          </ac:spMkLst>
        </pc:spChg>
        <pc:spChg chg="add mod">
          <ac:chgData name="Alexander Richard -Strategy &amp; Governance" userId="aBQy5RRdQ+UbrvOge3tTvthcv99m9xgVpXMV+NQMQHs=" providerId="None" clId="Web-{D9985F04-E49B-472E-9787-E1C268AF11CB}" dt="2023-01-26T15:03:25.227" v="66" actId="20577"/>
          <ac:spMkLst>
            <pc:docMk/>
            <pc:sldMk cId="301002701" sldId="321"/>
            <ac:spMk id="28" creationId="{735B8F5A-02A3-D4E4-1E04-C0D6E98FFB32}"/>
          </ac:spMkLst>
        </pc:spChg>
        <pc:spChg chg="add del mod">
          <ac:chgData name="Alexander Richard -Strategy &amp; Governance" userId="aBQy5RRdQ+UbrvOge3tTvthcv99m9xgVpXMV+NQMQHs=" providerId="None" clId="Web-{D9985F04-E49B-472E-9787-E1C268AF11CB}" dt="2023-01-26T14:59:27.925" v="33"/>
          <ac:spMkLst>
            <pc:docMk/>
            <pc:sldMk cId="301002701" sldId="321"/>
            <ac:spMk id="30" creationId="{50EFB842-BD8C-429D-E2F9-D6373173C6D6}"/>
          </ac:spMkLst>
        </pc:spChg>
        <pc:spChg chg="add del mod">
          <ac:chgData name="Alexander Richard -Strategy &amp; Governance" userId="aBQy5RRdQ+UbrvOge3tTvthcv99m9xgVpXMV+NQMQHs=" providerId="None" clId="Web-{D9985F04-E49B-472E-9787-E1C268AF11CB}" dt="2023-01-26T14:59:27.925" v="32"/>
          <ac:spMkLst>
            <pc:docMk/>
            <pc:sldMk cId="301002701" sldId="321"/>
            <ac:spMk id="31" creationId="{AB64CF32-C77C-0B2C-A7E4-3F936B226C74}"/>
          </ac:spMkLst>
        </pc:spChg>
        <pc:spChg chg="add mod">
          <ac:chgData name="Alexander Richard -Strategy &amp; Governance" userId="aBQy5RRdQ+UbrvOge3tTvthcv99m9xgVpXMV+NQMQHs=" providerId="None" clId="Web-{D9985F04-E49B-472E-9787-E1C268AF11CB}" dt="2023-01-26T15:00:41.349" v="51" actId="1076"/>
          <ac:spMkLst>
            <pc:docMk/>
            <pc:sldMk cId="301002701" sldId="321"/>
            <ac:spMk id="32" creationId="{FAFE577B-169B-E220-D8A3-4180C7258E9C}"/>
          </ac:spMkLst>
        </pc:spChg>
        <pc:spChg chg="add mod">
          <ac:chgData name="Alexander Richard -Strategy &amp; Governance" userId="aBQy5RRdQ+UbrvOge3tTvthcv99m9xgVpXMV+NQMQHs=" providerId="None" clId="Web-{D9985F04-E49B-472E-9787-E1C268AF11CB}" dt="2023-01-26T15:03:16.273" v="58" actId="20577"/>
          <ac:spMkLst>
            <pc:docMk/>
            <pc:sldMk cId="301002701" sldId="321"/>
            <ac:spMk id="33" creationId="{D5514769-49AD-1BAC-4289-BA9375DA2C97}"/>
          </ac:spMkLst>
        </pc:spChg>
        <pc:spChg chg="add mod">
          <ac:chgData name="Alexander Richard -Strategy &amp; Governance" userId="aBQy5RRdQ+UbrvOge3tTvthcv99m9xgVpXMV+NQMQHs=" providerId="None" clId="Web-{D9985F04-E49B-472E-9787-E1C268AF11CB}" dt="2023-01-26T15:06:15.745" v="86" actId="1076"/>
          <ac:spMkLst>
            <pc:docMk/>
            <pc:sldMk cId="301002701" sldId="321"/>
            <ac:spMk id="34" creationId="{7617C45F-A634-D122-93C6-CB26EEE9C047}"/>
          </ac:spMkLst>
        </pc:spChg>
        <pc:spChg chg="add mod">
          <ac:chgData name="Alexander Richard -Strategy &amp; Governance" userId="aBQy5RRdQ+UbrvOge3tTvthcv99m9xgVpXMV+NQMQHs=" providerId="None" clId="Web-{D9985F04-E49B-472E-9787-E1C268AF11CB}" dt="2023-01-26T15:08:45.014" v="168" actId="14100"/>
          <ac:spMkLst>
            <pc:docMk/>
            <pc:sldMk cId="301002701" sldId="321"/>
            <ac:spMk id="35" creationId="{251E7021-AF69-268E-93B1-64E2F95279E9}"/>
          </ac:spMkLst>
        </pc:spChg>
        <pc:spChg chg="add del mod">
          <ac:chgData name="Alexander Richard -Strategy &amp; Governance" userId="aBQy5RRdQ+UbrvOge3tTvthcv99m9xgVpXMV+NQMQHs=" providerId="None" clId="Web-{D9985F04-E49B-472E-9787-E1C268AF11CB}" dt="2023-01-26T15:06:58.199" v="91"/>
          <ac:spMkLst>
            <pc:docMk/>
            <pc:sldMk cId="301002701" sldId="321"/>
            <ac:spMk id="36" creationId="{7987054C-506A-4950-5402-D8687FC431C7}"/>
          </ac:spMkLst>
        </pc:spChg>
        <pc:spChg chg="add mod">
          <ac:chgData name="Alexander Richard -Strategy &amp; Governance" userId="aBQy5RRdQ+UbrvOge3tTvthcv99m9xgVpXMV+NQMQHs=" providerId="None" clId="Web-{D9985F04-E49B-472E-9787-E1C268AF11CB}" dt="2023-01-26T15:07:26.559" v="94" actId="1076"/>
          <ac:spMkLst>
            <pc:docMk/>
            <pc:sldMk cId="301002701" sldId="321"/>
            <ac:spMk id="37" creationId="{0ADD5A0B-4025-8B36-C633-FB62EB20742B}"/>
          </ac:spMkLst>
        </pc:spChg>
        <pc:spChg chg="add mod">
          <ac:chgData name="Alexander Richard -Strategy &amp; Governance" userId="aBQy5RRdQ+UbrvOge3tTvthcv99m9xgVpXMV+NQMQHs=" providerId="None" clId="Web-{D9985F04-E49B-472E-9787-E1C268AF11CB}" dt="2023-01-26T15:08:01.591" v="155" actId="14100"/>
          <ac:spMkLst>
            <pc:docMk/>
            <pc:sldMk cId="301002701" sldId="321"/>
            <ac:spMk id="38" creationId="{58A634E5-3586-A22B-D50C-A21AB4648786}"/>
          </ac:spMkLst>
        </pc:spChg>
        <pc:spChg chg="add mod">
          <ac:chgData name="Alexander Richard -Strategy &amp; Governance" userId="aBQy5RRdQ+UbrvOge3tTvthcv99m9xgVpXMV+NQMQHs=" providerId="None" clId="Web-{D9985F04-E49B-472E-9787-E1C268AF11CB}" dt="2023-01-26T15:09:36.061" v="171" actId="1076"/>
          <ac:spMkLst>
            <pc:docMk/>
            <pc:sldMk cId="301002701" sldId="321"/>
            <ac:spMk id="39" creationId="{8802F6BB-9F8D-FCE3-AD17-100960DA5AFA}"/>
          </ac:spMkLst>
        </pc:spChg>
        <pc:spChg chg="add mod">
          <ac:chgData name="Alexander Richard -Strategy &amp; Governance" userId="aBQy5RRdQ+UbrvOge3tTvthcv99m9xgVpXMV+NQMQHs=" providerId="None" clId="Web-{D9985F04-E49B-472E-9787-E1C268AF11CB}" dt="2023-01-26T15:10:05.812" v="212" actId="20577"/>
          <ac:spMkLst>
            <pc:docMk/>
            <pc:sldMk cId="301002701" sldId="321"/>
            <ac:spMk id="40" creationId="{F11E89BF-0C3B-D1BE-D3F0-4AC7BF1063C1}"/>
          </ac:spMkLst>
        </pc:spChg>
        <pc:spChg chg="add mod">
          <ac:chgData name="Alexander Richard -Strategy &amp; Governance" userId="aBQy5RRdQ+UbrvOge3tTvthcv99m9xgVpXMV+NQMQHs=" providerId="None" clId="Web-{D9985F04-E49B-472E-9787-E1C268AF11CB}" dt="2023-01-26T15:11:04.860" v="214" actId="1076"/>
          <ac:spMkLst>
            <pc:docMk/>
            <pc:sldMk cId="301002701" sldId="321"/>
            <ac:spMk id="41" creationId="{91F9DD5D-86E1-C085-C58A-C568E4CC3576}"/>
          </ac:spMkLst>
        </pc:spChg>
        <pc:spChg chg="add mod">
          <ac:chgData name="Alexander Richard -Strategy &amp; Governance" userId="aBQy5RRdQ+UbrvOge3tTvthcv99m9xgVpXMV+NQMQHs=" providerId="None" clId="Web-{D9985F04-E49B-472E-9787-E1C268AF11CB}" dt="2023-01-26T15:11:53.814" v="230" actId="20577"/>
          <ac:spMkLst>
            <pc:docMk/>
            <pc:sldMk cId="301002701" sldId="321"/>
            <ac:spMk id="42" creationId="{A69C8D52-375E-98B9-2574-C961B9E14930}"/>
          </ac:spMkLst>
        </pc:spChg>
        <pc:spChg chg="add mod">
          <ac:chgData name="Alexander Richard -Strategy &amp; Governance" userId="aBQy5RRdQ+UbrvOge3tTvthcv99m9xgVpXMV+NQMQHs=" providerId="None" clId="Web-{D9985F04-E49B-472E-9787-E1C268AF11CB}" dt="2023-01-26T15:12:53.518" v="233" actId="1076"/>
          <ac:spMkLst>
            <pc:docMk/>
            <pc:sldMk cId="301002701" sldId="321"/>
            <ac:spMk id="44" creationId="{ED20B547-EBAB-14A4-C36E-F83B4328F0D0}"/>
          </ac:spMkLst>
        </pc:spChg>
        <pc:spChg chg="add mod">
          <ac:chgData name="Alexander Richard -Strategy &amp; Governance" userId="aBQy5RRdQ+UbrvOge3tTvthcv99m9xgVpXMV+NQMQHs=" providerId="None" clId="Web-{D9985F04-E49B-472E-9787-E1C268AF11CB}" dt="2023-01-26T15:17:41.570" v="309" actId="20577"/>
          <ac:spMkLst>
            <pc:docMk/>
            <pc:sldMk cId="301002701" sldId="321"/>
            <ac:spMk id="45" creationId="{2B83DBC4-843A-1BF1-A182-2B25596CD44E}"/>
          </ac:spMkLst>
        </pc:spChg>
        <pc:spChg chg="add mod">
          <ac:chgData name="Alexander Richard -Strategy &amp; Governance" userId="aBQy5RRdQ+UbrvOge3tTvthcv99m9xgVpXMV+NQMQHs=" providerId="None" clId="Web-{D9985F04-E49B-472E-9787-E1C268AF11CB}" dt="2023-01-26T15:18:07.649" v="311" actId="20577"/>
          <ac:spMkLst>
            <pc:docMk/>
            <pc:sldMk cId="301002701" sldId="321"/>
            <ac:spMk id="46" creationId="{F8CC3BB9-1330-9FE7-B46D-9E196E47E64E}"/>
          </ac:spMkLst>
        </pc:spChg>
      </pc:sldChg>
    </pc:docChg>
  </pc:docChgLst>
  <pc:docChgLst>
    <pc:chgData name="Morgan Dorothea - MPS Support" userId="B9/s9e3X0wLBRAXSPbRf6i0greg3bMCQIlg4XgpCdWA=" providerId="None" clId="Web-{5F282039-55A7-4D33-9DE2-672A1A87C2B0}"/>
    <pc:docChg chg="modSld">
      <pc:chgData name="Morgan Dorothea - MPS Support" userId="B9/s9e3X0wLBRAXSPbRf6i0greg3bMCQIlg4XgpCdWA=" providerId="None" clId="Web-{5F282039-55A7-4D33-9DE2-672A1A87C2B0}" dt="2023-01-26T14:42:04.025" v="210" actId="14100"/>
      <pc:docMkLst>
        <pc:docMk/>
      </pc:docMkLst>
      <pc:sldChg chg="addSp modSp">
        <pc:chgData name="Morgan Dorothea - MPS Support" userId="B9/s9e3X0wLBRAXSPbRf6i0greg3bMCQIlg4XgpCdWA=" providerId="None" clId="Web-{5F282039-55A7-4D33-9DE2-672A1A87C2B0}" dt="2023-01-26T14:42:04.025" v="210" actId="14100"/>
        <pc:sldMkLst>
          <pc:docMk/>
          <pc:sldMk cId="301002701" sldId="321"/>
        </pc:sldMkLst>
        <pc:spChg chg="ord">
          <ac:chgData name="Morgan Dorothea - MPS Support" userId="B9/s9e3X0wLBRAXSPbRf6i0greg3bMCQIlg4XgpCdWA=" providerId="None" clId="Web-{5F282039-55A7-4D33-9DE2-672A1A87C2B0}" dt="2023-01-26T14:39:11.100" v="193"/>
          <ac:spMkLst>
            <pc:docMk/>
            <pc:sldMk cId="301002701" sldId="321"/>
            <ac:spMk id="3" creationId="{C9D0B8EA-7CDF-5FAC-B711-8B3DE97B03FA}"/>
          </ac:spMkLst>
        </pc:spChg>
        <pc:spChg chg="mod">
          <ac:chgData name="Morgan Dorothea - MPS Support" userId="B9/s9e3X0wLBRAXSPbRf6i0greg3bMCQIlg4XgpCdWA=" providerId="None" clId="Web-{5F282039-55A7-4D33-9DE2-672A1A87C2B0}" dt="2023-01-26T13:05:51.538" v="39" actId="1076"/>
          <ac:spMkLst>
            <pc:docMk/>
            <pc:sldMk cId="301002701" sldId="321"/>
            <ac:spMk id="5" creationId="{EBC660CA-1B16-333F-F5C9-AADC5F4BC0D1}"/>
          </ac:spMkLst>
        </pc:spChg>
        <pc:spChg chg="mod">
          <ac:chgData name="Morgan Dorothea - MPS Support" userId="B9/s9e3X0wLBRAXSPbRf6i0greg3bMCQIlg4XgpCdWA=" providerId="None" clId="Web-{5F282039-55A7-4D33-9DE2-672A1A87C2B0}" dt="2023-01-26T13:04:20.631" v="32" actId="1076"/>
          <ac:spMkLst>
            <pc:docMk/>
            <pc:sldMk cId="301002701" sldId="321"/>
            <ac:spMk id="7" creationId="{A81CF711-CB68-BB9E-DE54-6CE73CE15540}"/>
          </ac:spMkLst>
        </pc:spChg>
        <pc:spChg chg="mod">
          <ac:chgData name="Morgan Dorothea - MPS Support" userId="B9/s9e3X0wLBRAXSPbRf6i0greg3bMCQIlg4XgpCdWA=" providerId="None" clId="Web-{5F282039-55A7-4D33-9DE2-672A1A87C2B0}" dt="2023-01-26T13:03:36.880" v="25" actId="1076"/>
          <ac:spMkLst>
            <pc:docMk/>
            <pc:sldMk cId="301002701" sldId="321"/>
            <ac:spMk id="8" creationId="{A2AC0F87-DE39-C2DE-7690-ECABB77205F8}"/>
          </ac:spMkLst>
        </pc:spChg>
        <pc:spChg chg="mod">
          <ac:chgData name="Morgan Dorothea - MPS Support" userId="B9/s9e3X0wLBRAXSPbRf6i0greg3bMCQIlg4XgpCdWA=" providerId="None" clId="Web-{5F282039-55A7-4D33-9DE2-672A1A87C2B0}" dt="2023-01-26T13:03:18.177" v="22" actId="1076"/>
          <ac:spMkLst>
            <pc:docMk/>
            <pc:sldMk cId="301002701" sldId="321"/>
            <ac:spMk id="12" creationId="{EC0FF6F8-A823-D31F-42A0-2129E9D8313D}"/>
          </ac:spMkLst>
        </pc:spChg>
        <pc:spChg chg="mod">
          <ac:chgData name="Morgan Dorothea - MPS Support" userId="B9/s9e3X0wLBRAXSPbRf6i0greg3bMCQIlg4XgpCdWA=" providerId="None" clId="Web-{5F282039-55A7-4D33-9DE2-672A1A87C2B0}" dt="2023-01-26T13:03:26.817" v="23" actId="1076"/>
          <ac:spMkLst>
            <pc:docMk/>
            <pc:sldMk cId="301002701" sldId="321"/>
            <ac:spMk id="13" creationId="{EDE5A124-69E2-826A-2A40-3A3F16C192CA}"/>
          </ac:spMkLst>
        </pc:spChg>
        <pc:spChg chg="mod">
          <ac:chgData name="Morgan Dorothea - MPS Support" userId="B9/s9e3X0wLBRAXSPbRf6i0greg3bMCQIlg4XgpCdWA=" providerId="None" clId="Web-{5F282039-55A7-4D33-9DE2-672A1A87C2B0}" dt="2023-01-26T14:42:04.025" v="210" actId="14100"/>
          <ac:spMkLst>
            <pc:docMk/>
            <pc:sldMk cId="301002701" sldId="321"/>
            <ac:spMk id="14" creationId="{C8751DEF-3607-BC03-2EF4-0D5867AB35D3}"/>
          </ac:spMkLst>
        </pc:spChg>
        <pc:spChg chg="add mod">
          <ac:chgData name="Morgan Dorothea - MPS Support" userId="B9/s9e3X0wLBRAXSPbRf6i0greg3bMCQIlg4XgpCdWA=" providerId="None" clId="Web-{5F282039-55A7-4D33-9DE2-672A1A87C2B0}" dt="2023-01-26T13:07:19.383" v="63" actId="1076"/>
          <ac:spMkLst>
            <pc:docMk/>
            <pc:sldMk cId="301002701" sldId="321"/>
            <ac:spMk id="15" creationId="{6D3765D4-033B-44A8-4AEE-841534239CD4}"/>
          </ac:spMkLst>
        </pc:spChg>
        <pc:spChg chg="add mod">
          <ac:chgData name="Morgan Dorothea - MPS Support" userId="B9/s9e3X0wLBRAXSPbRf6i0greg3bMCQIlg4XgpCdWA=" providerId="None" clId="Web-{5F282039-55A7-4D33-9DE2-672A1A87C2B0}" dt="2023-01-26T13:08:57.432" v="90" actId="1076"/>
          <ac:spMkLst>
            <pc:docMk/>
            <pc:sldMk cId="301002701" sldId="321"/>
            <ac:spMk id="16" creationId="{49235E0E-B22E-0F49-A3B3-A87CFD79BF96}"/>
          </ac:spMkLst>
        </pc:spChg>
        <pc:spChg chg="add mod">
          <ac:chgData name="Morgan Dorothea - MPS Support" userId="B9/s9e3X0wLBRAXSPbRf6i0greg3bMCQIlg4XgpCdWA=" providerId="None" clId="Web-{5F282039-55A7-4D33-9DE2-672A1A87C2B0}" dt="2023-01-26T13:08:18.259" v="89" actId="1076"/>
          <ac:spMkLst>
            <pc:docMk/>
            <pc:sldMk cId="301002701" sldId="321"/>
            <ac:spMk id="17" creationId="{AE4F40A0-BF65-ED29-A62A-270370FF952E}"/>
          </ac:spMkLst>
        </pc:spChg>
        <pc:spChg chg="add mod">
          <ac:chgData name="Morgan Dorothea - MPS Support" userId="B9/s9e3X0wLBRAXSPbRf6i0greg3bMCQIlg4XgpCdWA=" providerId="None" clId="Web-{5F282039-55A7-4D33-9DE2-672A1A87C2B0}" dt="2023-01-26T14:40:33.804" v="205"/>
          <ac:spMkLst>
            <pc:docMk/>
            <pc:sldMk cId="301002701" sldId="321"/>
            <ac:spMk id="18" creationId="{CEBBB42E-B51F-8556-7AF7-FB1B474DD965}"/>
          </ac:spMkLst>
        </pc:spChg>
        <pc:spChg chg="add mod">
          <ac:chgData name="Morgan Dorothea - MPS Support" userId="B9/s9e3X0wLBRAXSPbRf6i0greg3bMCQIlg4XgpCdWA=" providerId="None" clId="Web-{5F282039-55A7-4D33-9DE2-672A1A87C2B0}" dt="2023-01-26T13:41:07.064" v="110" actId="1076"/>
          <ac:spMkLst>
            <pc:docMk/>
            <pc:sldMk cId="301002701" sldId="321"/>
            <ac:spMk id="19" creationId="{F6ACC13C-195D-8F64-F19C-C048F9C8AE67}"/>
          </ac:spMkLst>
        </pc:spChg>
        <pc:spChg chg="add mod">
          <ac:chgData name="Morgan Dorothea - MPS Support" userId="B9/s9e3X0wLBRAXSPbRf6i0greg3bMCQIlg4XgpCdWA=" providerId="None" clId="Web-{5F282039-55A7-4D33-9DE2-672A1A87C2B0}" dt="2023-01-26T13:41:30.377" v="120" actId="20577"/>
          <ac:spMkLst>
            <pc:docMk/>
            <pc:sldMk cId="301002701" sldId="321"/>
            <ac:spMk id="20" creationId="{8ECCF533-43D0-3F05-52AB-34BF370014E3}"/>
          </ac:spMkLst>
        </pc:spChg>
        <pc:spChg chg="add mod ord">
          <ac:chgData name="Morgan Dorothea - MPS Support" userId="B9/s9e3X0wLBRAXSPbRf6i0greg3bMCQIlg4XgpCdWA=" providerId="None" clId="Web-{5F282039-55A7-4D33-9DE2-672A1A87C2B0}" dt="2023-01-26T14:40:40.179" v="206"/>
          <ac:spMkLst>
            <pc:docMk/>
            <pc:sldMk cId="301002701" sldId="321"/>
            <ac:spMk id="23" creationId="{63144B32-D5D0-972C-A0F5-EB51AB7FD7B0}"/>
          </ac:spMkLst>
        </pc:spChg>
        <pc:spChg chg="add mod">
          <ac:chgData name="Morgan Dorothea - MPS Support" userId="B9/s9e3X0wLBRAXSPbRf6i0greg3bMCQIlg4XgpCdWA=" providerId="None" clId="Web-{5F282039-55A7-4D33-9DE2-672A1A87C2B0}" dt="2023-01-26T14:40:45.242" v="207"/>
          <ac:spMkLst>
            <pc:docMk/>
            <pc:sldMk cId="301002701" sldId="321"/>
            <ac:spMk id="24" creationId="{96B41CBB-3391-48C6-85D9-53EA970C30B4}"/>
          </ac:spMkLst>
        </pc:spChg>
        <pc:spChg chg="mod">
          <ac:chgData name="Morgan Dorothea - MPS Support" userId="B9/s9e3X0wLBRAXSPbRf6i0greg3bMCQIlg4XgpCdWA=" providerId="None" clId="Web-{5F282039-55A7-4D33-9DE2-672A1A87C2B0}" dt="2023-01-26T14:42:00.337" v="209" actId="14100"/>
          <ac:spMkLst>
            <pc:docMk/>
            <pc:sldMk cId="301002701" sldId="321"/>
            <ac:spMk id="27" creationId="{FC78BE98-E774-E911-576E-5D6792E4CC29}"/>
          </ac:spMkLst>
        </pc:spChg>
        <pc:spChg chg="mod">
          <ac:chgData name="Morgan Dorothea - MPS Support" userId="B9/s9e3X0wLBRAXSPbRf6i0greg3bMCQIlg4XgpCdWA=" providerId="None" clId="Web-{5F282039-55A7-4D33-9DE2-672A1A87C2B0}" dt="2023-01-26T13:06:04.289" v="40" actId="14100"/>
          <ac:spMkLst>
            <pc:docMk/>
            <pc:sldMk cId="301002701" sldId="321"/>
            <ac:spMk id="29" creationId="{2D7F75B4-979D-0F97-BF71-6AF2445C7375}"/>
          </ac:spMkLst>
        </pc:spChg>
        <pc:spChg chg="mod">
          <ac:chgData name="Morgan Dorothea - MPS Support" userId="B9/s9e3X0wLBRAXSPbRf6i0greg3bMCQIlg4XgpCdWA=" providerId="None" clId="Web-{5F282039-55A7-4D33-9DE2-672A1A87C2B0}" dt="2023-01-26T13:05:45.023" v="38" actId="1076"/>
          <ac:spMkLst>
            <pc:docMk/>
            <pc:sldMk cId="301002701" sldId="321"/>
            <ac:spMk id="53" creationId="{E8B6BB75-EAAF-FA16-3C6E-5D5AD5E38351}"/>
          </ac:spMkLst>
        </pc:spChg>
        <pc:spChg chg="mod">
          <ac:chgData name="Morgan Dorothea - MPS Support" userId="B9/s9e3X0wLBRAXSPbRf6i0greg3bMCQIlg4XgpCdWA=" providerId="None" clId="Web-{5F282039-55A7-4D33-9DE2-672A1A87C2B0}" dt="2023-01-26T13:03:33.646" v="24" actId="1076"/>
          <ac:spMkLst>
            <pc:docMk/>
            <pc:sldMk cId="301002701" sldId="321"/>
            <ac:spMk id="63" creationId="{FA965FF0-9DEB-BF00-2433-414D690D58CF}"/>
          </ac:spMkLst>
        </pc:spChg>
        <pc:spChg chg="mod">
          <ac:chgData name="Morgan Dorothea - MPS Support" userId="B9/s9e3X0wLBRAXSPbRf6i0greg3bMCQIlg4XgpCdWA=" providerId="None" clId="Web-{5F282039-55A7-4D33-9DE2-672A1A87C2B0}" dt="2023-01-26T13:04:24.600" v="33" actId="1076"/>
          <ac:spMkLst>
            <pc:docMk/>
            <pc:sldMk cId="301002701" sldId="321"/>
            <ac:spMk id="64" creationId="{C0C2636D-674F-4124-9ACF-F77516119186}"/>
          </ac:spMkLst>
        </pc:spChg>
        <pc:graphicFrameChg chg="mod modGraphic">
          <ac:chgData name="Morgan Dorothea - MPS Support" userId="B9/s9e3X0wLBRAXSPbRf6i0greg3bMCQIlg4XgpCdWA=" providerId="None" clId="Web-{5F282039-55A7-4D33-9DE2-672A1A87C2B0}" dt="2023-01-26T13:03:08.302" v="21"/>
          <ac:graphicFrameMkLst>
            <pc:docMk/>
            <pc:sldMk cId="301002701" sldId="321"/>
            <ac:graphicFrameMk id="25" creationId="{8229F779-E71F-CBD0-DDA6-F5057C9DD8DC}"/>
          </ac:graphicFrameMkLst>
        </pc:graphicFrameChg>
      </pc:sldChg>
      <pc:sldChg chg="modSp">
        <pc:chgData name="Morgan Dorothea - MPS Support" userId="B9/s9e3X0wLBRAXSPbRf6i0greg3bMCQIlg4XgpCdWA=" providerId="None" clId="Web-{5F282039-55A7-4D33-9DE2-672A1A87C2B0}" dt="2023-01-26T13:43:40.457" v="188"/>
        <pc:sldMkLst>
          <pc:docMk/>
          <pc:sldMk cId="3562278728" sldId="329"/>
        </pc:sldMkLst>
        <pc:graphicFrameChg chg="mod modGraphic">
          <ac:chgData name="Morgan Dorothea - MPS Support" userId="B9/s9e3X0wLBRAXSPbRf6i0greg3bMCQIlg4XgpCdWA=" providerId="None" clId="Web-{5F282039-55A7-4D33-9DE2-672A1A87C2B0}" dt="2023-01-26T13:43:40.457" v="188"/>
          <ac:graphicFrameMkLst>
            <pc:docMk/>
            <pc:sldMk cId="3562278728" sldId="329"/>
            <ac:graphicFrameMk id="3" creationId="{A79A40B1-8E2B-42AF-5E74-79129BF81893}"/>
          </ac:graphicFrameMkLst>
        </pc:graphicFrameChg>
      </pc:sldChg>
    </pc:docChg>
  </pc:docChgLst>
  <pc:docChgLst>
    <pc:chgData name="Morgan Dorothea - MPS Support" userId="B9/s9e3X0wLBRAXSPbRf6i0greg3bMCQIlg4XgpCdWA=" providerId="None" clId="Web-{6A2F0CB9-1791-452C-AEF4-041EA87A778D}"/>
    <pc:docChg chg="modSld">
      <pc:chgData name="Morgan Dorothea - MPS Support" userId="B9/s9e3X0wLBRAXSPbRf6i0greg3bMCQIlg4XgpCdWA=" providerId="None" clId="Web-{6A2F0CB9-1791-452C-AEF4-041EA87A778D}" dt="2023-01-11T08:57:09.287" v="14"/>
      <pc:docMkLst>
        <pc:docMk/>
      </pc:docMkLst>
      <pc:sldChg chg="modSp">
        <pc:chgData name="Morgan Dorothea - MPS Support" userId="B9/s9e3X0wLBRAXSPbRf6i0greg3bMCQIlg4XgpCdWA=" providerId="None" clId="Web-{6A2F0CB9-1791-452C-AEF4-041EA87A778D}" dt="2023-01-11T08:55:11.238" v="10" actId="20577"/>
        <pc:sldMkLst>
          <pc:docMk/>
          <pc:sldMk cId="441731009" sldId="294"/>
        </pc:sldMkLst>
        <pc:spChg chg="mod">
          <ac:chgData name="Morgan Dorothea - MPS Support" userId="B9/s9e3X0wLBRAXSPbRf6i0greg3bMCQIlg4XgpCdWA=" providerId="None" clId="Web-{6A2F0CB9-1791-452C-AEF4-041EA87A778D}" dt="2023-01-11T08:55:11.238" v="10" actId="20577"/>
          <ac:spMkLst>
            <pc:docMk/>
            <pc:sldMk cId="441731009" sldId="294"/>
            <ac:spMk id="2" creationId="{00000000-0000-0000-0000-000000000000}"/>
          </ac:spMkLst>
        </pc:spChg>
      </pc:sldChg>
      <pc:sldChg chg="addSp delSp modSp">
        <pc:chgData name="Morgan Dorothea - MPS Support" userId="B9/s9e3X0wLBRAXSPbRf6i0greg3bMCQIlg4XgpCdWA=" providerId="None" clId="Web-{6A2F0CB9-1791-452C-AEF4-041EA87A778D}" dt="2023-01-11T08:57:09.287" v="14"/>
        <pc:sldMkLst>
          <pc:docMk/>
          <pc:sldMk cId="4197621567" sldId="325"/>
        </pc:sldMkLst>
        <pc:picChg chg="add del mod">
          <ac:chgData name="Morgan Dorothea - MPS Support" userId="B9/s9e3X0wLBRAXSPbRf6i0greg3bMCQIlg4XgpCdWA=" providerId="None" clId="Web-{6A2F0CB9-1791-452C-AEF4-041EA87A778D}" dt="2023-01-11T08:56:28.365" v="12"/>
          <ac:picMkLst>
            <pc:docMk/>
            <pc:sldMk cId="4197621567" sldId="325"/>
            <ac:picMk id="3" creationId="{918E3C00-D9E7-D84A-6D8A-38219EB4A2FB}"/>
          </ac:picMkLst>
        </pc:picChg>
        <pc:picChg chg="add del mod">
          <ac:chgData name="Morgan Dorothea - MPS Support" userId="B9/s9e3X0wLBRAXSPbRf6i0greg3bMCQIlg4XgpCdWA=" providerId="None" clId="Web-{6A2F0CB9-1791-452C-AEF4-041EA87A778D}" dt="2023-01-11T08:57:09.287" v="14"/>
          <ac:picMkLst>
            <pc:docMk/>
            <pc:sldMk cId="4197621567" sldId="325"/>
            <ac:picMk id="19" creationId="{1677A7C7-F56C-008E-FA94-C4663B5D135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534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5348"/>
          </a:xfrm>
          <a:prstGeom prst="rect">
            <a:avLst/>
          </a:prstGeom>
        </p:spPr>
        <p:txBody>
          <a:bodyPr vert="horz" lIns="91440" tIns="45720" rIns="91440" bIns="45720" rtlCol="0"/>
          <a:lstStyle>
            <a:lvl1pPr algn="r">
              <a:defRPr sz="1200"/>
            </a:lvl1pPr>
          </a:lstStyle>
          <a:p>
            <a:fld id="{D1ED74F9-713F-4EC2-87D6-468490ADFF54}" type="datetimeFigureOut">
              <a:rPr lang="en-GB" smtClean="0"/>
              <a:t>07/06/2023</a:t>
            </a:fld>
            <a:endParaRPr lang="en-GB"/>
          </a:p>
        </p:txBody>
      </p:sp>
      <p:sp>
        <p:nvSpPr>
          <p:cNvPr id="4" name="Slide Image Placeholder 3"/>
          <p:cNvSpPr>
            <a:spLocks noGrp="1" noRot="1" noChangeAspect="1"/>
          </p:cNvSpPr>
          <p:nvPr>
            <p:ph type="sldImg" idx="2"/>
          </p:nvPr>
        </p:nvSpPr>
        <p:spPr>
          <a:xfrm>
            <a:off x="438150" y="1233488"/>
            <a:ext cx="5921375" cy="3332162"/>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51219"/>
            <a:ext cx="5438140" cy="3887361"/>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377317"/>
            <a:ext cx="2945659" cy="49534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377317"/>
            <a:ext cx="2945659" cy="495347"/>
          </a:xfrm>
          <a:prstGeom prst="rect">
            <a:avLst/>
          </a:prstGeom>
        </p:spPr>
        <p:txBody>
          <a:bodyPr vert="horz" lIns="91440" tIns="45720" rIns="91440" bIns="45720" rtlCol="0" anchor="b"/>
          <a:lstStyle>
            <a:lvl1pPr algn="r">
              <a:defRPr sz="1200"/>
            </a:lvl1pPr>
          </a:lstStyle>
          <a:p>
            <a:fld id="{F00F0F33-C3CB-42DC-BB9A-26F5B7CF7A89}" type="slidenum">
              <a:rPr lang="en-GB" smtClean="0"/>
              <a:t>‹#›</a:t>
            </a:fld>
            <a:endParaRPr lang="en-GB"/>
          </a:p>
        </p:txBody>
      </p:sp>
    </p:spTree>
    <p:extLst>
      <p:ext uri="{BB962C8B-B14F-4D97-AF65-F5344CB8AC3E}">
        <p14:creationId xmlns:p14="http://schemas.microsoft.com/office/powerpoint/2010/main" val="980768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4.xml"/><Relationship Id="rId4" Type="http://schemas.openxmlformats.org/officeDocument/2006/relationships/image" Target="../media/image17.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8.jpeg"/><Relationship Id="rId1" Type="http://schemas.openxmlformats.org/officeDocument/2006/relationships/slideMaster" Target="../slideMasters/slideMaster4.xml"/><Relationship Id="rId4" Type="http://schemas.openxmlformats.org/officeDocument/2006/relationships/image" Target="../media/image17.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1.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front-cover-slide-plain">
    <p:spTree>
      <p:nvGrpSpPr>
        <p:cNvPr id="1" name=""/>
        <p:cNvGrpSpPr/>
        <p:nvPr/>
      </p:nvGrpSpPr>
      <p:grpSpPr>
        <a:xfrm>
          <a:off x="0" y="0"/>
          <a:ext cx="0" cy="0"/>
          <a:chOff x="0" y="0"/>
          <a:chExt cx="0" cy="0"/>
        </a:xfrm>
      </p:grpSpPr>
      <p:sp>
        <p:nvSpPr>
          <p:cNvPr id="42" name="Text Placeholder 22">
            <a:extLst>
              <a:ext uri="{FF2B5EF4-FFF2-40B4-BE49-F238E27FC236}">
                <a16:creationId xmlns:a16="http://schemas.microsoft.com/office/drawing/2014/main" id="{9465C785-0D08-4540-8506-9253106B8E4E}"/>
              </a:ext>
            </a:extLst>
          </p:cNvPr>
          <p:cNvSpPr>
            <a:spLocks noGrp="1"/>
          </p:cNvSpPr>
          <p:nvPr>
            <p:ph type="body" sz="quarter" idx="10" hasCustomPrompt="1"/>
          </p:nvPr>
        </p:nvSpPr>
        <p:spPr>
          <a:xfrm>
            <a:off x="515938" y="978203"/>
            <a:ext cx="5760124" cy="1912778"/>
          </a:xfrm>
          <a:prstGeom prst="rect">
            <a:avLst/>
          </a:prstGeom>
        </p:spPr>
        <p:txBody>
          <a:bodyPr/>
          <a:lstStyle>
            <a:lvl1pPr>
              <a:lnSpc>
                <a:spcPct val="100000"/>
              </a:lnSpc>
              <a:defRPr sz="6000"/>
            </a:lvl1pPr>
            <a:lvl2pPr>
              <a:lnSpc>
                <a:spcPct val="100000"/>
              </a:lnSpc>
              <a:defRPr sz="6000"/>
            </a:lvl2pPr>
            <a:lvl3pPr>
              <a:lnSpc>
                <a:spcPct val="100000"/>
              </a:lnSpc>
              <a:defRPr sz="6000"/>
            </a:lvl3pPr>
            <a:lvl4pPr>
              <a:lnSpc>
                <a:spcPct val="100000"/>
              </a:lnSpc>
              <a:defRPr sz="6000"/>
            </a:lvl4pPr>
            <a:lvl5pPr>
              <a:lnSpc>
                <a:spcPct val="100000"/>
              </a:lnSpc>
              <a:defRPr sz="6000"/>
            </a:lvl5pPr>
          </a:lstStyle>
          <a:p>
            <a:pPr lvl="0"/>
            <a:r>
              <a:rPr lang="en-GB"/>
              <a:t>Click to edit Lesson Title</a:t>
            </a:r>
            <a:endParaRPr lang="en-US"/>
          </a:p>
        </p:txBody>
      </p:sp>
    </p:spTree>
    <p:extLst>
      <p:ext uri="{BB962C8B-B14F-4D97-AF65-F5344CB8AC3E}">
        <p14:creationId xmlns:p14="http://schemas.microsoft.com/office/powerpoint/2010/main" val="131716140"/>
      </p:ext>
    </p:extLst>
  </p:cSld>
  <p:clrMapOvr>
    <a:masterClrMapping/>
  </p:clrMapOvr>
  <p:extLst mod="1">
    <p:ext uri="{DCECCB84-F9BA-43D5-87BE-67443E8EF086}">
      <p15:sldGuideLst xmlns:p15="http://schemas.microsoft.com/office/powerpoint/2012/main">
        <p15:guide id="1" orient="horz" pos="2137">
          <p15:clr>
            <a:srgbClr val="FBAE40"/>
          </p15:clr>
        </p15:guide>
        <p15:guide id="2" pos="211">
          <p15:clr>
            <a:srgbClr val="FBAE40"/>
          </p15:clr>
        </p15:guide>
        <p15:guide id="3" orient="horz" pos="3770">
          <p15:clr>
            <a:srgbClr val="FBAE40"/>
          </p15:clr>
        </p15:guide>
        <p15:guide id="4" pos="1935">
          <p15:clr>
            <a:srgbClr val="FBAE40"/>
          </p15:clr>
        </p15:guide>
        <p15:guide id="5" pos="7469">
          <p15:clr>
            <a:srgbClr val="FBAE40"/>
          </p15:clr>
        </p15:guide>
        <p15:guide id="6" orient="horz" pos="618">
          <p15:clr>
            <a:srgbClr val="FBAE40"/>
          </p15:clr>
        </p15:guide>
        <p15:guide id="7" orient="horz" pos="1321">
          <p15:clr>
            <a:srgbClr val="FBAE40"/>
          </p15:clr>
        </p15:guide>
        <p15:guide id="8" orient="horz" pos="1729">
          <p15:clr>
            <a:srgbClr val="FBAE40"/>
          </p15:clr>
        </p15:guide>
        <p15:guide id="9" orient="horz" pos="4133">
          <p15:clr>
            <a:srgbClr val="FBAE40"/>
          </p15:clr>
        </p15:guide>
        <p15:guide id="10" pos="824">
          <p15:clr>
            <a:srgbClr val="FBAE40"/>
          </p15:clr>
        </p15:guide>
        <p15:guide id="11" pos="98">
          <p15:clr>
            <a:srgbClr val="FBAE40"/>
          </p15:clr>
        </p15:guide>
        <p15:guide id="12" pos="7582">
          <p15:clr>
            <a:srgbClr val="FBAE40"/>
          </p15:clr>
        </p15:guide>
        <p15:guide id="13" pos="710">
          <p15:clr>
            <a:srgbClr val="FBAE40"/>
          </p15:clr>
        </p15:guide>
        <p15:guide id="14" pos="1323">
          <p15:clr>
            <a:srgbClr val="FBAE40"/>
          </p15:clr>
        </p15:guide>
        <p15:guide id="15" pos="1436">
          <p15:clr>
            <a:srgbClr val="FBAE40"/>
          </p15:clr>
        </p15:guide>
        <p15:guide id="16" pos="2048">
          <p15:clr>
            <a:srgbClr val="FBAE40"/>
          </p15:clr>
        </p15:guide>
        <p15:guide id="17" pos="2547">
          <p15:clr>
            <a:srgbClr val="FBAE40"/>
          </p15:clr>
        </p15:guide>
        <p15:guide id="18" pos="2661">
          <p15:clr>
            <a:srgbClr val="FBAE40"/>
          </p15:clr>
        </p15:guide>
        <p15:guide id="19" pos="3160">
          <p15:clr>
            <a:srgbClr val="FBAE40"/>
          </p15:clr>
        </p15:guide>
        <p15:guide id="20" pos="3273">
          <p15:clr>
            <a:srgbClr val="FBAE40"/>
          </p15:clr>
        </p15:guide>
        <p15:guide id="21" pos="3772">
          <p15:clr>
            <a:srgbClr val="FBAE40"/>
          </p15:clr>
        </p15:guide>
        <p15:guide id="22" pos="3885">
          <p15:clr>
            <a:srgbClr val="FBAE40"/>
          </p15:clr>
        </p15:guide>
        <p15:guide id="23" pos="4384">
          <p15:clr>
            <a:srgbClr val="FBAE40"/>
          </p15:clr>
        </p15:guide>
        <p15:guide id="24" pos="4498">
          <p15:clr>
            <a:srgbClr val="FBAE40"/>
          </p15:clr>
        </p15:guide>
        <p15:guide id="25" pos="4997">
          <p15:clr>
            <a:srgbClr val="FBAE40"/>
          </p15:clr>
        </p15:guide>
        <p15:guide id="26" pos="5110">
          <p15:clr>
            <a:srgbClr val="FBAE40"/>
          </p15:clr>
        </p15:guide>
        <p15:guide id="27" pos="5609">
          <p15:clr>
            <a:srgbClr val="FBAE40"/>
          </p15:clr>
        </p15:guide>
        <p15:guide id="28" pos="5722">
          <p15:clr>
            <a:srgbClr val="FBAE40"/>
          </p15:clr>
        </p15:guide>
        <p15:guide id="29" pos="6221">
          <p15:clr>
            <a:srgbClr val="FBAE40"/>
          </p15:clr>
        </p15:guide>
        <p15:guide id="30" pos="6335">
          <p15:clr>
            <a:srgbClr val="FBAE40"/>
          </p15:clr>
        </p15:guide>
        <p15:guide id="31" pos="6834">
          <p15:clr>
            <a:srgbClr val="FBAE40"/>
          </p15:clr>
        </p15:guide>
        <p15:guide id="32" pos="6947">
          <p15:clr>
            <a:srgbClr val="FBAE40"/>
          </p15:clr>
        </p15:guide>
        <p15:guide id="33" orient="horz" pos="210">
          <p15:clr>
            <a:srgbClr val="FBAE40"/>
          </p15:clr>
        </p15:guide>
        <p15:guide id="34" orient="horz" pos="504">
          <p15:clr>
            <a:srgbClr val="FBAE40"/>
          </p15:clr>
        </p15:guide>
        <p15:guide id="35" orient="horz" pos="1026">
          <p15:clr>
            <a:srgbClr val="FBAE40"/>
          </p15:clr>
        </p15:guide>
        <p15:guide id="36" orient="horz" pos="1480">
          <p15:clr>
            <a:srgbClr val="FBAE40"/>
          </p15:clr>
        </p15:guide>
        <p15:guide id="37" orient="horz" pos="4224">
          <p15:clr>
            <a:srgbClr val="FBAE40"/>
          </p15:clr>
        </p15:guide>
        <p15:guide id="38" orient="horz" pos="1842">
          <p15:clr>
            <a:srgbClr val="FBAE40"/>
          </p15:clr>
        </p15:guide>
        <p15:guide id="39" orient="horz" pos="2251">
          <p15:clr>
            <a:srgbClr val="FBAE40"/>
          </p15:clr>
        </p15:guide>
        <p15:guide id="40" orient="horz" pos="2546">
          <p15:clr>
            <a:srgbClr val="FBAE40"/>
          </p15:clr>
        </p15:guide>
        <p15:guide id="41" orient="horz" pos="2659">
          <p15:clr>
            <a:srgbClr val="FBAE40"/>
          </p15:clr>
        </p15:guide>
        <p15:guide id="42" orient="horz" pos="2954">
          <p15:clr>
            <a:srgbClr val="FBAE40"/>
          </p15:clr>
        </p15:guide>
        <p15:guide id="43" orient="horz" pos="3067">
          <p15:clr>
            <a:srgbClr val="FBAE40"/>
          </p15:clr>
        </p15:guide>
        <p15:guide id="44" orient="horz" pos="3362">
          <p15:clr>
            <a:srgbClr val="FBAE40"/>
          </p15:clr>
        </p15:guide>
        <p15:guide id="45" orient="horz" pos="2455">
          <p15:clr>
            <a:srgbClr val="FBAE40"/>
          </p15:clr>
        </p15:guide>
        <p15:guide id="46" orient="horz" pos="3884">
          <p15:clr>
            <a:srgbClr val="FBAE40"/>
          </p15:clr>
        </p15:guide>
        <p15:guide id="47" orient="horz" pos="9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ront-cover-slide-bg-4">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E6114DB-7DD9-1145-B5ED-64AC534E538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6" name="Text Placeholder 29">
            <a:extLst>
              <a:ext uri="{FF2B5EF4-FFF2-40B4-BE49-F238E27FC236}">
                <a16:creationId xmlns:a16="http://schemas.microsoft.com/office/drawing/2014/main" id="{991592D7-C5B8-8047-A0FD-A9012E3A47F3}"/>
              </a:ext>
            </a:extLst>
          </p:cNvPr>
          <p:cNvSpPr>
            <a:spLocks noGrp="1"/>
          </p:cNvSpPr>
          <p:nvPr>
            <p:ph type="body" sz="quarter" idx="12" hasCustomPrompt="1"/>
          </p:nvPr>
        </p:nvSpPr>
        <p:spPr>
          <a:xfrm>
            <a:off x="515938" y="4183095"/>
            <a:ext cx="4344987" cy="288000"/>
          </a:xfrm>
          <a:prstGeom prst="rect">
            <a:avLst/>
          </a:prstGeom>
        </p:spPr>
        <p:txBody>
          <a:bodyPr/>
          <a:lstStyle/>
          <a:p>
            <a:pPr lvl="0"/>
            <a:r>
              <a:rPr lang="en-GB"/>
              <a:t>Click to insert </a:t>
            </a:r>
            <a:r>
              <a:rPr lang="en-US" err="1"/>
              <a:t>Programme</a:t>
            </a:r>
            <a:r>
              <a:rPr lang="en-US"/>
              <a:t>/Week/Session/</a:t>
            </a:r>
          </a:p>
        </p:txBody>
      </p:sp>
      <p:sp>
        <p:nvSpPr>
          <p:cNvPr id="28" name="Text Placeholder 22">
            <a:extLst>
              <a:ext uri="{FF2B5EF4-FFF2-40B4-BE49-F238E27FC236}">
                <a16:creationId xmlns:a16="http://schemas.microsoft.com/office/drawing/2014/main" id="{68D64E6A-A8C2-2A4B-8ED2-A4FC23B54CD4}"/>
              </a:ext>
            </a:extLst>
          </p:cNvPr>
          <p:cNvSpPr>
            <a:spLocks noGrp="1"/>
          </p:cNvSpPr>
          <p:nvPr>
            <p:ph type="body" sz="quarter" idx="10" hasCustomPrompt="1"/>
          </p:nvPr>
        </p:nvSpPr>
        <p:spPr>
          <a:xfrm>
            <a:off x="515938" y="978203"/>
            <a:ext cx="5760124" cy="1912778"/>
          </a:xfrm>
          <a:prstGeom prst="rect">
            <a:avLst/>
          </a:prstGeom>
        </p:spPr>
        <p:txBody>
          <a:bodyPr/>
          <a:lstStyle>
            <a:lvl1pPr>
              <a:lnSpc>
                <a:spcPct val="100000"/>
              </a:lnSpc>
              <a:defRPr sz="6000"/>
            </a:lvl1pPr>
            <a:lvl2pPr>
              <a:lnSpc>
                <a:spcPct val="100000"/>
              </a:lnSpc>
              <a:defRPr sz="6000"/>
            </a:lvl2pPr>
            <a:lvl3pPr>
              <a:lnSpc>
                <a:spcPct val="100000"/>
              </a:lnSpc>
              <a:defRPr sz="6000"/>
            </a:lvl3pPr>
            <a:lvl4pPr>
              <a:lnSpc>
                <a:spcPct val="100000"/>
              </a:lnSpc>
              <a:defRPr sz="6000"/>
            </a:lvl4pPr>
            <a:lvl5pPr>
              <a:lnSpc>
                <a:spcPct val="100000"/>
              </a:lnSpc>
              <a:defRPr sz="6000"/>
            </a:lvl5pPr>
          </a:lstStyle>
          <a:p>
            <a:pPr lvl="0"/>
            <a:r>
              <a:rPr lang="en-GB"/>
              <a:t>Click to edit Lesson Title</a:t>
            </a:r>
            <a:endParaRPr lang="en-US"/>
          </a:p>
        </p:txBody>
      </p:sp>
      <p:pic>
        <p:nvPicPr>
          <p:cNvPr id="13" name="Picture 12" descr="A picture containing drawing, parked&#10;&#10;Description automatically generated">
            <a:extLst>
              <a:ext uri="{FF2B5EF4-FFF2-40B4-BE49-F238E27FC236}">
                <a16:creationId xmlns:a16="http://schemas.microsoft.com/office/drawing/2014/main" id="{5A90ADD0-02F0-474D-B3F4-7C74E5126A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3950" y="3675051"/>
            <a:ext cx="360000" cy="360000"/>
          </a:xfrm>
          <a:prstGeom prst="rect">
            <a:avLst/>
          </a:prstGeom>
        </p:spPr>
      </p:pic>
      <p:cxnSp>
        <p:nvCxnSpPr>
          <p:cNvPr id="14" name="Straight Connector 13">
            <a:extLst>
              <a:ext uri="{FF2B5EF4-FFF2-40B4-BE49-F238E27FC236}">
                <a16:creationId xmlns:a16="http://schemas.microsoft.com/office/drawing/2014/main" id="{E20DD749-5429-5F48-99C8-A71591D75C8A}"/>
              </a:ext>
            </a:extLst>
          </p:cNvPr>
          <p:cNvCxnSpPr>
            <a:cxnSpLocks/>
          </p:cNvCxnSpPr>
          <p:nvPr userDrawn="1"/>
        </p:nvCxnSpPr>
        <p:spPr>
          <a:xfrm>
            <a:off x="1119849" y="3693126"/>
            <a:ext cx="0" cy="32385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5" name="Picture 14" descr="A picture containing drawing&#10;&#10;Description automatically generated">
            <a:extLst>
              <a:ext uri="{FF2B5EF4-FFF2-40B4-BE49-F238E27FC236}">
                <a16:creationId xmlns:a16="http://schemas.microsoft.com/office/drawing/2014/main" id="{4469402E-E7C7-C642-8AF6-9B9BB19E207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55747" y="3675051"/>
            <a:ext cx="360000" cy="360000"/>
          </a:xfrm>
          <a:prstGeom prst="rect">
            <a:avLst/>
          </a:prstGeom>
        </p:spPr>
      </p:pic>
      <p:pic>
        <p:nvPicPr>
          <p:cNvPr id="9" name="Picture 8">
            <a:extLst>
              <a:ext uri="{FF2B5EF4-FFF2-40B4-BE49-F238E27FC236}">
                <a16:creationId xmlns:a16="http://schemas.microsoft.com/office/drawing/2014/main" id="{440674C2-B621-4ADC-B1A4-3C9829A13A7E}"/>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33058"/>
          <a:stretch/>
        </p:blipFill>
        <p:spPr>
          <a:xfrm>
            <a:off x="10473635" y="5698435"/>
            <a:ext cx="1291462" cy="1163606"/>
          </a:xfrm>
          <a:prstGeom prst="rect">
            <a:avLst/>
          </a:prstGeom>
        </p:spPr>
      </p:pic>
    </p:spTree>
    <p:extLst>
      <p:ext uri="{BB962C8B-B14F-4D97-AF65-F5344CB8AC3E}">
        <p14:creationId xmlns:p14="http://schemas.microsoft.com/office/powerpoint/2010/main" val="3544069324"/>
      </p:ext>
    </p:extLst>
  </p:cSld>
  <p:clrMapOvr>
    <a:masterClrMapping/>
  </p:clrMapOvr>
  <p:extLst mod="1">
    <p:ext uri="{DCECCB84-F9BA-43D5-87BE-67443E8EF086}">
      <p15:sldGuideLst xmlns:p15="http://schemas.microsoft.com/office/powerpoint/2012/main">
        <p15:guide id="1" orient="horz" pos="2137">
          <p15:clr>
            <a:srgbClr val="FBAE40"/>
          </p15:clr>
        </p15:guide>
        <p15:guide id="2" pos="211">
          <p15:clr>
            <a:srgbClr val="FBAE40"/>
          </p15:clr>
        </p15:guide>
        <p15:guide id="3" orient="horz" pos="3770">
          <p15:clr>
            <a:srgbClr val="FBAE40"/>
          </p15:clr>
        </p15:guide>
        <p15:guide id="4" pos="1935">
          <p15:clr>
            <a:srgbClr val="FBAE40"/>
          </p15:clr>
        </p15:guide>
        <p15:guide id="5" pos="7469">
          <p15:clr>
            <a:srgbClr val="FBAE40"/>
          </p15:clr>
        </p15:guide>
        <p15:guide id="6" orient="horz" pos="618">
          <p15:clr>
            <a:srgbClr val="FBAE40"/>
          </p15:clr>
        </p15:guide>
        <p15:guide id="7" orient="horz" pos="1321">
          <p15:clr>
            <a:srgbClr val="FBAE40"/>
          </p15:clr>
        </p15:guide>
        <p15:guide id="8" orient="horz" pos="1729">
          <p15:clr>
            <a:srgbClr val="FBAE40"/>
          </p15:clr>
        </p15:guide>
        <p15:guide id="9" orient="horz" pos="4133">
          <p15:clr>
            <a:srgbClr val="FBAE40"/>
          </p15:clr>
        </p15:guide>
        <p15:guide id="10" pos="824">
          <p15:clr>
            <a:srgbClr val="FBAE40"/>
          </p15:clr>
        </p15:guide>
        <p15:guide id="11" pos="98">
          <p15:clr>
            <a:srgbClr val="FBAE40"/>
          </p15:clr>
        </p15:guide>
        <p15:guide id="12" pos="7582">
          <p15:clr>
            <a:srgbClr val="FBAE40"/>
          </p15:clr>
        </p15:guide>
        <p15:guide id="13" pos="710">
          <p15:clr>
            <a:srgbClr val="FBAE40"/>
          </p15:clr>
        </p15:guide>
        <p15:guide id="14" pos="1323">
          <p15:clr>
            <a:srgbClr val="FBAE40"/>
          </p15:clr>
        </p15:guide>
        <p15:guide id="15" pos="1436">
          <p15:clr>
            <a:srgbClr val="FBAE40"/>
          </p15:clr>
        </p15:guide>
        <p15:guide id="16" pos="2048">
          <p15:clr>
            <a:srgbClr val="FBAE40"/>
          </p15:clr>
        </p15:guide>
        <p15:guide id="17" pos="2547">
          <p15:clr>
            <a:srgbClr val="FBAE40"/>
          </p15:clr>
        </p15:guide>
        <p15:guide id="18" pos="2661">
          <p15:clr>
            <a:srgbClr val="FBAE40"/>
          </p15:clr>
        </p15:guide>
        <p15:guide id="19" pos="3160">
          <p15:clr>
            <a:srgbClr val="FBAE40"/>
          </p15:clr>
        </p15:guide>
        <p15:guide id="20" pos="3273">
          <p15:clr>
            <a:srgbClr val="FBAE40"/>
          </p15:clr>
        </p15:guide>
        <p15:guide id="21" pos="3772">
          <p15:clr>
            <a:srgbClr val="FBAE40"/>
          </p15:clr>
        </p15:guide>
        <p15:guide id="22" pos="3885">
          <p15:clr>
            <a:srgbClr val="FBAE40"/>
          </p15:clr>
        </p15:guide>
        <p15:guide id="23" pos="4384">
          <p15:clr>
            <a:srgbClr val="FBAE40"/>
          </p15:clr>
        </p15:guide>
        <p15:guide id="24" pos="4498">
          <p15:clr>
            <a:srgbClr val="FBAE40"/>
          </p15:clr>
        </p15:guide>
        <p15:guide id="25" pos="4997">
          <p15:clr>
            <a:srgbClr val="FBAE40"/>
          </p15:clr>
        </p15:guide>
        <p15:guide id="26" pos="5110">
          <p15:clr>
            <a:srgbClr val="FBAE40"/>
          </p15:clr>
        </p15:guide>
        <p15:guide id="27" pos="5609">
          <p15:clr>
            <a:srgbClr val="FBAE40"/>
          </p15:clr>
        </p15:guide>
        <p15:guide id="28" pos="5722">
          <p15:clr>
            <a:srgbClr val="FBAE40"/>
          </p15:clr>
        </p15:guide>
        <p15:guide id="29" pos="6221">
          <p15:clr>
            <a:srgbClr val="FBAE40"/>
          </p15:clr>
        </p15:guide>
        <p15:guide id="30" pos="6335">
          <p15:clr>
            <a:srgbClr val="FBAE40"/>
          </p15:clr>
        </p15:guide>
        <p15:guide id="31" pos="6834">
          <p15:clr>
            <a:srgbClr val="FBAE40"/>
          </p15:clr>
        </p15:guide>
        <p15:guide id="32" pos="6947">
          <p15:clr>
            <a:srgbClr val="FBAE40"/>
          </p15:clr>
        </p15:guide>
        <p15:guide id="33" orient="horz" pos="210">
          <p15:clr>
            <a:srgbClr val="FBAE40"/>
          </p15:clr>
        </p15:guide>
        <p15:guide id="34" orient="horz" pos="504">
          <p15:clr>
            <a:srgbClr val="FBAE40"/>
          </p15:clr>
        </p15:guide>
        <p15:guide id="35" orient="horz" pos="1026">
          <p15:clr>
            <a:srgbClr val="FBAE40"/>
          </p15:clr>
        </p15:guide>
        <p15:guide id="36" orient="horz" pos="1480">
          <p15:clr>
            <a:srgbClr val="FBAE40"/>
          </p15:clr>
        </p15:guide>
        <p15:guide id="37" orient="horz" pos="4224">
          <p15:clr>
            <a:srgbClr val="FBAE40"/>
          </p15:clr>
        </p15:guide>
        <p15:guide id="38" orient="horz" pos="1842">
          <p15:clr>
            <a:srgbClr val="FBAE40"/>
          </p15:clr>
        </p15:guide>
        <p15:guide id="39" orient="horz" pos="2251">
          <p15:clr>
            <a:srgbClr val="FBAE40"/>
          </p15:clr>
        </p15:guide>
        <p15:guide id="40" orient="horz" pos="2546">
          <p15:clr>
            <a:srgbClr val="FBAE40"/>
          </p15:clr>
        </p15:guide>
        <p15:guide id="41" orient="horz" pos="2659">
          <p15:clr>
            <a:srgbClr val="FBAE40"/>
          </p15:clr>
        </p15:guide>
        <p15:guide id="42" orient="horz" pos="2954">
          <p15:clr>
            <a:srgbClr val="FBAE40"/>
          </p15:clr>
        </p15:guide>
        <p15:guide id="43" orient="horz" pos="3067">
          <p15:clr>
            <a:srgbClr val="FBAE40"/>
          </p15:clr>
        </p15:guide>
        <p15:guide id="44" orient="horz" pos="3362">
          <p15:clr>
            <a:srgbClr val="FBAE40"/>
          </p15:clr>
        </p15:guide>
        <p15:guide id="45" orient="horz" pos="2455">
          <p15:clr>
            <a:srgbClr val="FBAE40"/>
          </p15:clr>
        </p15:guide>
        <p15:guide id="46" orient="horz" pos="3884">
          <p15:clr>
            <a:srgbClr val="FBAE40"/>
          </p15:clr>
        </p15:guide>
        <p15:guide id="47" orient="horz" pos="9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front-cover-slide-bg-4">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E6114DB-7DD9-1145-B5ED-64AC534E538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8" name="Text Placeholder 22">
            <a:extLst>
              <a:ext uri="{FF2B5EF4-FFF2-40B4-BE49-F238E27FC236}">
                <a16:creationId xmlns:a16="http://schemas.microsoft.com/office/drawing/2014/main" id="{68D64E6A-A8C2-2A4B-8ED2-A4FC23B54CD4}"/>
              </a:ext>
            </a:extLst>
          </p:cNvPr>
          <p:cNvSpPr>
            <a:spLocks noGrp="1"/>
          </p:cNvSpPr>
          <p:nvPr>
            <p:ph type="body" sz="quarter" idx="10" hasCustomPrompt="1"/>
          </p:nvPr>
        </p:nvSpPr>
        <p:spPr>
          <a:xfrm>
            <a:off x="515938" y="978203"/>
            <a:ext cx="5760124" cy="1912778"/>
          </a:xfrm>
          <a:prstGeom prst="rect">
            <a:avLst/>
          </a:prstGeom>
        </p:spPr>
        <p:txBody>
          <a:bodyPr/>
          <a:lstStyle>
            <a:lvl1pPr>
              <a:lnSpc>
                <a:spcPct val="100000"/>
              </a:lnSpc>
              <a:defRPr sz="6000"/>
            </a:lvl1pPr>
            <a:lvl2pPr>
              <a:lnSpc>
                <a:spcPct val="100000"/>
              </a:lnSpc>
              <a:defRPr sz="6000"/>
            </a:lvl2pPr>
            <a:lvl3pPr>
              <a:lnSpc>
                <a:spcPct val="100000"/>
              </a:lnSpc>
              <a:defRPr sz="6000"/>
            </a:lvl3pPr>
            <a:lvl4pPr>
              <a:lnSpc>
                <a:spcPct val="100000"/>
              </a:lnSpc>
              <a:defRPr sz="6000"/>
            </a:lvl4pPr>
            <a:lvl5pPr>
              <a:lnSpc>
                <a:spcPct val="100000"/>
              </a:lnSpc>
              <a:defRPr sz="6000"/>
            </a:lvl5pPr>
          </a:lstStyle>
          <a:p>
            <a:pPr lvl="0"/>
            <a:r>
              <a:rPr lang="en-GB"/>
              <a:t>Click to edit Lesson Title</a:t>
            </a:r>
            <a:endParaRPr lang="en-US"/>
          </a:p>
        </p:txBody>
      </p:sp>
      <p:pic>
        <p:nvPicPr>
          <p:cNvPr id="9" name="Picture 8">
            <a:extLst>
              <a:ext uri="{FF2B5EF4-FFF2-40B4-BE49-F238E27FC236}">
                <a16:creationId xmlns:a16="http://schemas.microsoft.com/office/drawing/2014/main" id="{440674C2-B621-4ADC-B1A4-3C9829A13A7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33058"/>
          <a:stretch/>
        </p:blipFill>
        <p:spPr>
          <a:xfrm>
            <a:off x="10473635" y="5698435"/>
            <a:ext cx="1291462" cy="1163606"/>
          </a:xfrm>
          <a:prstGeom prst="rect">
            <a:avLst/>
          </a:prstGeom>
        </p:spPr>
      </p:pic>
    </p:spTree>
    <p:extLst>
      <p:ext uri="{BB962C8B-B14F-4D97-AF65-F5344CB8AC3E}">
        <p14:creationId xmlns:p14="http://schemas.microsoft.com/office/powerpoint/2010/main" val="4167116492"/>
      </p:ext>
    </p:extLst>
  </p:cSld>
  <p:clrMapOvr>
    <a:masterClrMapping/>
  </p:clrMapOvr>
  <p:extLst mod="1">
    <p:ext uri="{DCECCB84-F9BA-43D5-87BE-67443E8EF086}">
      <p15:sldGuideLst xmlns:p15="http://schemas.microsoft.com/office/powerpoint/2012/main">
        <p15:guide id="1" orient="horz" pos="2137">
          <p15:clr>
            <a:srgbClr val="FBAE40"/>
          </p15:clr>
        </p15:guide>
        <p15:guide id="2" pos="211">
          <p15:clr>
            <a:srgbClr val="FBAE40"/>
          </p15:clr>
        </p15:guide>
        <p15:guide id="3" orient="horz" pos="3770">
          <p15:clr>
            <a:srgbClr val="FBAE40"/>
          </p15:clr>
        </p15:guide>
        <p15:guide id="4" pos="1935">
          <p15:clr>
            <a:srgbClr val="FBAE40"/>
          </p15:clr>
        </p15:guide>
        <p15:guide id="5" pos="7469">
          <p15:clr>
            <a:srgbClr val="FBAE40"/>
          </p15:clr>
        </p15:guide>
        <p15:guide id="6" orient="horz" pos="618">
          <p15:clr>
            <a:srgbClr val="FBAE40"/>
          </p15:clr>
        </p15:guide>
        <p15:guide id="7" orient="horz" pos="1321">
          <p15:clr>
            <a:srgbClr val="FBAE40"/>
          </p15:clr>
        </p15:guide>
        <p15:guide id="8" orient="horz" pos="1729">
          <p15:clr>
            <a:srgbClr val="FBAE40"/>
          </p15:clr>
        </p15:guide>
        <p15:guide id="9" orient="horz" pos="4133">
          <p15:clr>
            <a:srgbClr val="FBAE40"/>
          </p15:clr>
        </p15:guide>
        <p15:guide id="10" pos="824">
          <p15:clr>
            <a:srgbClr val="FBAE40"/>
          </p15:clr>
        </p15:guide>
        <p15:guide id="11" pos="98">
          <p15:clr>
            <a:srgbClr val="FBAE40"/>
          </p15:clr>
        </p15:guide>
        <p15:guide id="12" pos="7582">
          <p15:clr>
            <a:srgbClr val="FBAE40"/>
          </p15:clr>
        </p15:guide>
        <p15:guide id="13" pos="710">
          <p15:clr>
            <a:srgbClr val="FBAE40"/>
          </p15:clr>
        </p15:guide>
        <p15:guide id="14" pos="1323">
          <p15:clr>
            <a:srgbClr val="FBAE40"/>
          </p15:clr>
        </p15:guide>
        <p15:guide id="15" pos="1436">
          <p15:clr>
            <a:srgbClr val="FBAE40"/>
          </p15:clr>
        </p15:guide>
        <p15:guide id="16" pos="2048">
          <p15:clr>
            <a:srgbClr val="FBAE40"/>
          </p15:clr>
        </p15:guide>
        <p15:guide id="17" pos="2547">
          <p15:clr>
            <a:srgbClr val="FBAE40"/>
          </p15:clr>
        </p15:guide>
        <p15:guide id="18" pos="2661">
          <p15:clr>
            <a:srgbClr val="FBAE40"/>
          </p15:clr>
        </p15:guide>
        <p15:guide id="19" pos="3160">
          <p15:clr>
            <a:srgbClr val="FBAE40"/>
          </p15:clr>
        </p15:guide>
        <p15:guide id="20" pos="3273">
          <p15:clr>
            <a:srgbClr val="FBAE40"/>
          </p15:clr>
        </p15:guide>
        <p15:guide id="21" pos="3772">
          <p15:clr>
            <a:srgbClr val="FBAE40"/>
          </p15:clr>
        </p15:guide>
        <p15:guide id="22" pos="3885">
          <p15:clr>
            <a:srgbClr val="FBAE40"/>
          </p15:clr>
        </p15:guide>
        <p15:guide id="23" pos="4384">
          <p15:clr>
            <a:srgbClr val="FBAE40"/>
          </p15:clr>
        </p15:guide>
        <p15:guide id="24" pos="4498">
          <p15:clr>
            <a:srgbClr val="FBAE40"/>
          </p15:clr>
        </p15:guide>
        <p15:guide id="25" pos="4997">
          <p15:clr>
            <a:srgbClr val="FBAE40"/>
          </p15:clr>
        </p15:guide>
        <p15:guide id="26" pos="5110">
          <p15:clr>
            <a:srgbClr val="FBAE40"/>
          </p15:clr>
        </p15:guide>
        <p15:guide id="27" pos="5609">
          <p15:clr>
            <a:srgbClr val="FBAE40"/>
          </p15:clr>
        </p15:guide>
        <p15:guide id="28" pos="5722">
          <p15:clr>
            <a:srgbClr val="FBAE40"/>
          </p15:clr>
        </p15:guide>
        <p15:guide id="29" pos="6221">
          <p15:clr>
            <a:srgbClr val="FBAE40"/>
          </p15:clr>
        </p15:guide>
        <p15:guide id="30" pos="6335">
          <p15:clr>
            <a:srgbClr val="FBAE40"/>
          </p15:clr>
        </p15:guide>
        <p15:guide id="31" pos="6834">
          <p15:clr>
            <a:srgbClr val="FBAE40"/>
          </p15:clr>
        </p15:guide>
        <p15:guide id="32" pos="6947">
          <p15:clr>
            <a:srgbClr val="FBAE40"/>
          </p15:clr>
        </p15:guide>
        <p15:guide id="33" orient="horz" pos="210">
          <p15:clr>
            <a:srgbClr val="FBAE40"/>
          </p15:clr>
        </p15:guide>
        <p15:guide id="34" orient="horz" pos="504">
          <p15:clr>
            <a:srgbClr val="FBAE40"/>
          </p15:clr>
        </p15:guide>
        <p15:guide id="35" orient="horz" pos="1026">
          <p15:clr>
            <a:srgbClr val="FBAE40"/>
          </p15:clr>
        </p15:guide>
        <p15:guide id="36" orient="horz" pos="1480">
          <p15:clr>
            <a:srgbClr val="FBAE40"/>
          </p15:clr>
        </p15:guide>
        <p15:guide id="37" orient="horz" pos="4224">
          <p15:clr>
            <a:srgbClr val="FBAE40"/>
          </p15:clr>
        </p15:guide>
        <p15:guide id="38" orient="horz" pos="1842">
          <p15:clr>
            <a:srgbClr val="FBAE40"/>
          </p15:clr>
        </p15:guide>
        <p15:guide id="39" orient="horz" pos="2251">
          <p15:clr>
            <a:srgbClr val="FBAE40"/>
          </p15:clr>
        </p15:guide>
        <p15:guide id="40" orient="horz" pos="2546">
          <p15:clr>
            <a:srgbClr val="FBAE40"/>
          </p15:clr>
        </p15:guide>
        <p15:guide id="41" orient="horz" pos="2659">
          <p15:clr>
            <a:srgbClr val="FBAE40"/>
          </p15:clr>
        </p15:guide>
        <p15:guide id="42" orient="horz" pos="2954">
          <p15:clr>
            <a:srgbClr val="FBAE40"/>
          </p15:clr>
        </p15:guide>
        <p15:guide id="43" orient="horz" pos="3067">
          <p15:clr>
            <a:srgbClr val="FBAE40"/>
          </p15:clr>
        </p15:guide>
        <p15:guide id="44" orient="horz" pos="3362">
          <p15:clr>
            <a:srgbClr val="FBAE40"/>
          </p15:clr>
        </p15:guide>
        <p15:guide id="45" orient="horz" pos="2455">
          <p15:clr>
            <a:srgbClr val="FBAE40"/>
          </p15:clr>
        </p15:guide>
        <p15:guide id="46" orient="horz" pos="3884">
          <p15:clr>
            <a:srgbClr val="FBAE40"/>
          </p15:clr>
        </p15:guide>
        <p15:guide id="47" orient="horz" pos="9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ront-cover-slide-bg-5">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E6114DB-7DD9-1145-B5ED-64AC534E538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1" name="Text Placeholder 29">
            <a:extLst>
              <a:ext uri="{FF2B5EF4-FFF2-40B4-BE49-F238E27FC236}">
                <a16:creationId xmlns:a16="http://schemas.microsoft.com/office/drawing/2014/main" id="{B78E131B-930C-3A45-A0DD-A503F50F7F2C}"/>
              </a:ext>
            </a:extLst>
          </p:cNvPr>
          <p:cNvSpPr>
            <a:spLocks noGrp="1"/>
          </p:cNvSpPr>
          <p:nvPr>
            <p:ph type="body" sz="quarter" idx="12" hasCustomPrompt="1"/>
          </p:nvPr>
        </p:nvSpPr>
        <p:spPr>
          <a:xfrm>
            <a:off x="515938" y="4183095"/>
            <a:ext cx="4344987" cy="288000"/>
          </a:xfrm>
          <a:prstGeom prst="rect">
            <a:avLst/>
          </a:prstGeom>
        </p:spPr>
        <p:txBody>
          <a:bodyPr/>
          <a:lstStyle/>
          <a:p>
            <a:pPr lvl="0"/>
            <a:r>
              <a:rPr lang="en-GB"/>
              <a:t>Click to insert </a:t>
            </a:r>
            <a:r>
              <a:rPr lang="en-US" err="1"/>
              <a:t>Programme</a:t>
            </a:r>
            <a:r>
              <a:rPr lang="en-US"/>
              <a:t>/Week/Session/</a:t>
            </a:r>
          </a:p>
        </p:txBody>
      </p:sp>
      <p:sp>
        <p:nvSpPr>
          <p:cNvPr id="33" name="Text Placeholder 22">
            <a:extLst>
              <a:ext uri="{FF2B5EF4-FFF2-40B4-BE49-F238E27FC236}">
                <a16:creationId xmlns:a16="http://schemas.microsoft.com/office/drawing/2014/main" id="{66977C91-1286-9B45-AD7E-5B3271EA8781}"/>
              </a:ext>
            </a:extLst>
          </p:cNvPr>
          <p:cNvSpPr>
            <a:spLocks noGrp="1"/>
          </p:cNvSpPr>
          <p:nvPr>
            <p:ph type="body" sz="quarter" idx="10" hasCustomPrompt="1"/>
          </p:nvPr>
        </p:nvSpPr>
        <p:spPr>
          <a:xfrm>
            <a:off x="515938" y="978203"/>
            <a:ext cx="5760124" cy="1912778"/>
          </a:xfrm>
          <a:prstGeom prst="rect">
            <a:avLst/>
          </a:prstGeom>
        </p:spPr>
        <p:txBody>
          <a:bodyPr/>
          <a:lstStyle>
            <a:lvl1pPr>
              <a:lnSpc>
                <a:spcPct val="100000"/>
              </a:lnSpc>
              <a:defRPr sz="6000"/>
            </a:lvl1pPr>
            <a:lvl2pPr>
              <a:lnSpc>
                <a:spcPct val="100000"/>
              </a:lnSpc>
              <a:defRPr sz="6000"/>
            </a:lvl2pPr>
            <a:lvl3pPr>
              <a:lnSpc>
                <a:spcPct val="100000"/>
              </a:lnSpc>
              <a:defRPr sz="6000"/>
            </a:lvl3pPr>
            <a:lvl4pPr>
              <a:lnSpc>
                <a:spcPct val="100000"/>
              </a:lnSpc>
              <a:defRPr sz="6000"/>
            </a:lvl4pPr>
            <a:lvl5pPr>
              <a:lnSpc>
                <a:spcPct val="100000"/>
              </a:lnSpc>
              <a:defRPr sz="6000"/>
            </a:lvl5pPr>
          </a:lstStyle>
          <a:p>
            <a:pPr lvl="0"/>
            <a:r>
              <a:rPr lang="en-GB"/>
              <a:t>Click to edit Lesson Title</a:t>
            </a:r>
            <a:endParaRPr lang="en-US"/>
          </a:p>
        </p:txBody>
      </p:sp>
      <p:pic>
        <p:nvPicPr>
          <p:cNvPr id="13" name="Picture 12" descr="A picture containing drawing, parked&#10;&#10;Description automatically generated">
            <a:extLst>
              <a:ext uri="{FF2B5EF4-FFF2-40B4-BE49-F238E27FC236}">
                <a16:creationId xmlns:a16="http://schemas.microsoft.com/office/drawing/2014/main" id="{E9665B4F-B0AE-D843-B061-1C06DF01024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3950" y="3675051"/>
            <a:ext cx="360000" cy="360000"/>
          </a:xfrm>
          <a:prstGeom prst="rect">
            <a:avLst/>
          </a:prstGeom>
        </p:spPr>
      </p:pic>
      <p:cxnSp>
        <p:nvCxnSpPr>
          <p:cNvPr id="14" name="Straight Connector 13">
            <a:extLst>
              <a:ext uri="{FF2B5EF4-FFF2-40B4-BE49-F238E27FC236}">
                <a16:creationId xmlns:a16="http://schemas.microsoft.com/office/drawing/2014/main" id="{CD5634B5-E79E-7646-9788-6E27C7CD2788}"/>
              </a:ext>
            </a:extLst>
          </p:cNvPr>
          <p:cNvCxnSpPr>
            <a:cxnSpLocks/>
          </p:cNvCxnSpPr>
          <p:nvPr userDrawn="1"/>
        </p:nvCxnSpPr>
        <p:spPr>
          <a:xfrm>
            <a:off x="1119849" y="3693126"/>
            <a:ext cx="0" cy="32385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5" name="Picture 14" descr="A picture containing drawing&#10;&#10;Description automatically generated">
            <a:extLst>
              <a:ext uri="{FF2B5EF4-FFF2-40B4-BE49-F238E27FC236}">
                <a16:creationId xmlns:a16="http://schemas.microsoft.com/office/drawing/2014/main" id="{AE95B3E8-75AF-1043-827B-FCB9A7AFB3E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55747" y="3675051"/>
            <a:ext cx="360000" cy="360000"/>
          </a:xfrm>
          <a:prstGeom prst="rect">
            <a:avLst/>
          </a:prstGeom>
        </p:spPr>
      </p:pic>
      <p:pic>
        <p:nvPicPr>
          <p:cNvPr id="9" name="Picture 8">
            <a:extLst>
              <a:ext uri="{FF2B5EF4-FFF2-40B4-BE49-F238E27FC236}">
                <a16:creationId xmlns:a16="http://schemas.microsoft.com/office/drawing/2014/main" id="{1DDD046D-DADA-4B7C-95F9-A45FD2A29981}"/>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33058"/>
          <a:stretch/>
        </p:blipFill>
        <p:spPr>
          <a:xfrm>
            <a:off x="10473635" y="5698435"/>
            <a:ext cx="1291462" cy="1163606"/>
          </a:xfrm>
          <a:prstGeom prst="rect">
            <a:avLst/>
          </a:prstGeom>
        </p:spPr>
      </p:pic>
    </p:spTree>
    <p:extLst>
      <p:ext uri="{BB962C8B-B14F-4D97-AF65-F5344CB8AC3E}">
        <p14:creationId xmlns:p14="http://schemas.microsoft.com/office/powerpoint/2010/main" val="2732119316"/>
      </p:ext>
    </p:extLst>
  </p:cSld>
  <p:clrMapOvr>
    <a:masterClrMapping/>
  </p:clrMapOvr>
  <p:extLst mod="1">
    <p:ext uri="{DCECCB84-F9BA-43D5-87BE-67443E8EF086}">
      <p15:sldGuideLst xmlns:p15="http://schemas.microsoft.com/office/powerpoint/2012/main">
        <p15:guide id="1" orient="horz" pos="2137">
          <p15:clr>
            <a:srgbClr val="FBAE40"/>
          </p15:clr>
        </p15:guide>
        <p15:guide id="2" pos="211">
          <p15:clr>
            <a:srgbClr val="FBAE40"/>
          </p15:clr>
        </p15:guide>
        <p15:guide id="3" orient="horz" pos="3770">
          <p15:clr>
            <a:srgbClr val="FBAE40"/>
          </p15:clr>
        </p15:guide>
        <p15:guide id="4" pos="1935">
          <p15:clr>
            <a:srgbClr val="FBAE40"/>
          </p15:clr>
        </p15:guide>
        <p15:guide id="5" pos="7469">
          <p15:clr>
            <a:srgbClr val="FBAE40"/>
          </p15:clr>
        </p15:guide>
        <p15:guide id="6" orient="horz" pos="618">
          <p15:clr>
            <a:srgbClr val="FBAE40"/>
          </p15:clr>
        </p15:guide>
        <p15:guide id="7" orient="horz" pos="1321">
          <p15:clr>
            <a:srgbClr val="FBAE40"/>
          </p15:clr>
        </p15:guide>
        <p15:guide id="8" orient="horz" pos="1729">
          <p15:clr>
            <a:srgbClr val="FBAE40"/>
          </p15:clr>
        </p15:guide>
        <p15:guide id="9" orient="horz" pos="4133">
          <p15:clr>
            <a:srgbClr val="FBAE40"/>
          </p15:clr>
        </p15:guide>
        <p15:guide id="10" pos="824">
          <p15:clr>
            <a:srgbClr val="FBAE40"/>
          </p15:clr>
        </p15:guide>
        <p15:guide id="11" pos="98">
          <p15:clr>
            <a:srgbClr val="FBAE40"/>
          </p15:clr>
        </p15:guide>
        <p15:guide id="12" pos="7582">
          <p15:clr>
            <a:srgbClr val="FBAE40"/>
          </p15:clr>
        </p15:guide>
        <p15:guide id="13" pos="710">
          <p15:clr>
            <a:srgbClr val="FBAE40"/>
          </p15:clr>
        </p15:guide>
        <p15:guide id="14" pos="1323">
          <p15:clr>
            <a:srgbClr val="FBAE40"/>
          </p15:clr>
        </p15:guide>
        <p15:guide id="15" pos="1436">
          <p15:clr>
            <a:srgbClr val="FBAE40"/>
          </p15:clr>
        </p15:guide>
        <p15:guide id="16" pos="2048">
          <p15:clr>
            <a:srgbClr val="FBAE40"/>
          </p15:clr>
        </p15:guide>
        <p15:guide id="17" pos="2547">
          <p15:clr>
            <a:srgbClr val="FBAE40"/>
          </p15:clr>
        </p15:guide>
        <p15:guide id="18" pos="2661">
          <p15:clr>
            <a:srgbClr val="FBAE40"/>
          </p15:clr>
        </p15:guide>
        <p15:guide id="19" pos="3160">
          <p15:clr>
            <a:srgbClr val="FBAE40"/>
          </p15:clr>
        </p15:guide>
        <p15:guide id="20" pos="3273">
          <p15:clr>
            <a:srgbClr val="FBAE40"/>
          </p15:clr>
        </p15:guide>
        <p15:guide id="21" pos="3772">
          <p15:clr>
            <a:srgbClr val="FBAE40"/>
          </p15:clr>
        </p15:guide>
        <p15:guide id="22" pos="3885">
          <p15:clr>
            <a:srgbClr val="FBAE40"/>
          </p15:clr>
        </p15:guide>
        <p15:guide id="23" pos="4384">
          <p15:clr>
            <a:srgbClr val="FBAE40"/>
          </p15:clr>
        </p15:guide>
        <p15:guide id="24" pos="4498">
          <p15:clr>
            <a:srgbClr val="FBAE40"/>
          </p15:clr>
        </p15:guide>
        <p15:guide id="25" pos="4997">
          <p15:clr>
            <a:srgbClr val="FBAE40"/>
          </p15:clr>
        </p15:guide>
        <p15:guide id="26" pos="5110">
          <p15:clr>
            <a:srgbClr val="FBAE40"/>
          </p15:clr>
        </p15:guide>
        <p15:guide id="27" pos="5609">
          <p15:clr>
            <a:srgbClr val="FBAE40"/>
          </p15:clr>
        </p15:guide>
        <p15:guide id="28" pos="5722">
          <p15:clr>
            <a:srgbClr val="FBAE40"/>
          </p15:clr>
        </p15:guide>
        <p15:guide id="29" pos="6221">
          <p15:clr>
            <a:srgbClr val="FBAE40"/>
          </p15:clr>
        </p15:guide>
        <p15:guide id="30" pos="6335">
          <p15:clr>
            <a:srgbClr val="FBAE40"/>
          </p15:clr>
        </p15:guide>
        <p15:guide id="31" pos="6834">
          <p15:clr>
            <a:srgbClr val="FBAE40"/>
          </p15:clr>
        </p15:guide>
        <p15:guide id="32" pos="6947">
          <p15:clr>
            <a:srgbClr val="FBAE40"/>
          </p15:clr>
        </p15:guide>
        <p15:guide id="33" orient="horz" pos="210">
          <p15:clr>
            <a:srgbClr val="FBAE40"/>
          </p15:clr>
        </p15:guide>
        <p15:guide id="34" orient="horz" pos="504">
          <p15:clr>
            <a:srgbClr val="FBAE40"/>
          </p15:clr>
        </p15:guide>
        <p15:guide id="35" orient="horz" pos="1026">
          <p15:clr>
            <a:srgbClr val="FBAE40"/>
          </p15:clr>
        </p15:guide>
        <p15:guide id="36" orient="horz" pos="1480">
          <p15:clr>
            <a:srgbClr val="FBAE40"/>
          </p15:clr>
        </p15:guide>
        <p15:guide id="37" orient="horz" pos="4224">
          <p15:clr>
            <a:srgbClr val="FBAE40"/>
          </p15:clr>
        </p15:guide>
        <p15:guide id="38" orient="horz" pos="1842">
          <p15:clr>
            <a:srgbClr val="FBAE40"/>
          </p15:clr>
        </p15:guide>
        <p15:guide id="39" orient="horz" pos="2251">
          <p15:clr>
            <a:srgbClr val="FBAE40"/>
          </p15:clr>
        </p15:guide>
        <p15:guide id="40" orient="horz" pos="2546">
          <p15:clr>
            <a:srgbClr val="FBAE40"/>
          </p15:clr>
        </p15:guide>
        <p15:guide id="41" orient="horz" pos="2659">
          <p15:clr>
            <a:srgbClr val="FBAE40"/>
          </p15:clr>
        </p15:guide>
        <p15:guide id="42" orient="horz" pos="2954">
          <p15:clr>
            <a:srgbClr val="FBAE40"/>
          </p15:clr>
        </p15:guide>
        <p15:guide id="43" orient="horz" pos="3067">
          <p15:clr>
            <a:srgbClr val="FBAE40"/>
          </p15:clr>
        </p15:guide>
        <p15:guide id="44" orient="horz" pos="3362">
          <p15:clr>
            <a:srgbClr val="FBAE40"/>
          </p15:clr>
        </p15:guide>
        <p15:guide id="45" orient="horz" pos="2455">
          <p15:clr>
            <a:srgbClr val="FBAE40"/>
          </p15:clr>
        </p15:guide>
        <p15:guide id="46" orient="horz" pos="3884">
          <p15:clr>
            <a:srgbClr val="FBAE40"/>
          </p15:clr>
        </p15:guide>
        <p15:guide id="47" orient="horz" pos="9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front-cover-slide-bg-5">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E6114DB-7DD9-1145-B5ED-64AC534E538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3" name="Text Placeholder 22">
            <a:extLst>
              <a:ext uri="{FF2B5EF4-FFF2-40B4-BE49-F238E27FC236}">
                <a16:creationId xmlns:a16="http://schemas.microsoft.com/office/drawing/2014/main" id="{66977C91-1286-9B45-AD7E-5B3271EA8781}"/>
              </a:ext>
            </a:extLst>
          </p:cNvPr>
          <p:cNvSpPr>
            <a:spLocks noGrp="1"/>
          </p:cNvSpPr>
          <p:nvPr>
            <p:ph type="body" sz="quarter" idx="10" hasCustomPrompt="1"/>
          </p:nvPr>
        </p:nvSpPr>
        <p:spPr>
          <a:xfrm>
            <a:off x="515938" y="978203"/>
            <a:ext cx="5760124" cy="1912778"/>
          </a:xfrm>
          <a:prstGeom prst="rect">
            <a:avLst/>
          </a:prstGeom>
        </p:spPr>
        <p:txBody>
          <a:bodyPr/>
          <a:lstStyle>
            <a:lvl1pPr>
              <a:lnSpc>
                <a:spcPct val="100000"/>
              </a:lnSpc>
              <a:defRPr sz="6000"/>
            </a:lvl1pPr>
            <a:lvl2pPr>
              <a:lnSpc>
                <a:spcPct val="100000"/>
              </a:lnSpc>
              <a:defRPr sz="6000"/>
            </a:lvl2pPr>
            <a:lvl3pPr>
              <a:lnSpc>
                <a:spcPct val="100000"/>
              </a:lnSpc>
              <a:defRPr sz="6000"/>
            </a:lvl3pPr>
            <a:lvl4pPr>
              <a:lnSpc>
                <a:spcPct val="100000"/>
              </a:lnSpc>
              <a:defRPr sz="6000"/>
            </a:lvl4pPr>
            <a:lvl5pPr>
              <a:lnSpc>
                <a:spcPct val="100000"/>
              </a:lnSpc>
              <a:defRPr sz="6000"/>
            </a:lvl5pPr>
          </a:lstStyle>
          <a:p>
            <a:pPr lvl="0"/>
            <a:r>
              <a:rPr lang="en-GB"/>
              <a:t>Click to edit Lesson Title</a:t>
            </a:r>
            <a:endParaRPr lang="en-US"/>
          </a:p>
        </p:txBody>
      </p:sp>
      <p:pic>
        <p:nvPicPr>
          <p:cNvPr id="9" name="Picture 8">
            <a:extLst>
              <a:ext uri="{FF2B5EF4-FFF2-40B4-BE49-F238E27FC236}">
                <a16:creationId xmlns:a16="http://schemas.microsoft.com/office/drawing/2014/main" id="{1DDD046D-DADA-4B7C-95F9-A45FD2A2998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33058"/>
          <a:stretch/>
        </p:blipFill>
        <p:spPr>
          <a:xfrm>
            <a:off x="10473635" y="5698435"/>
            <a:ext cx="1291462" cy="1163606"/>
          </a:xfrm>
          <a:prstGeom prst="rect">
            <a:avLst/>
          </a:prstGeom>
        </p:spPr>
      </p:pic>
    </p:spTree>
    <p:extLst>
      <p:ext uri="{BB962C8B-B14F-4D97-AF65-F5344CB8AC3E}">
        <p14:creationId xmlns:p14="http://schemas.microsoft.com/office/powerpoint/2010/main" val="821693036"/>
      </p:ext>
    </p:extLst>
  </p:cSld>
  <p:clrMapOvr>
    <a:masterClrMapping/>
  </p:clrMapOvr>
  <p:extLst mod="1">
    <p:ext uri="{DCECCB84-F9BA-43D5-87BE-67443E8EF086}">
      <p15:sldGuideLst xmlns:p15="http://schemas.microsoft.com/office/powerpoint/2012/main">
        <p15:guide id="1" orient="horz" pos="2137">
          <p15:clr>
            <a:srgbClr val="FBAE40"/>
          </p15:clr>
        </p15:guide>
        <p15:guide id="2" pos="211">
          <p15:clr>
            <a:srgbClr val="FBAE40"/>
          </p15:clr>
        </p15:guide>
        <p15:guide id="3" orient="horz" pos="3770">
          <p15:clr>
            <a:srgbClr val="FBAE40"/>
          </p15:clr>
        </p15:guide>
        <p15:guide id="4" pos="1935">
          <p15:clr>
            <a:srgbClr val="FBAE40"/>
          </p15:clr>
        </p15:guide>
        <p15:guide id="5" pos="7469">
          <p15:clr>
            <a:srgbClr val="FBAE40"/>
          </p15:clr>
        </p15:guide>
        <p15:guide id="6" orient="horz" pos="618">
          <p15:clr>
            <a:srgbClr val="FBAE40"/>
          </p15:clr>
        </p15:guide>
        <p15:guide id="7" orient="horz" pos="1321">
          <p15:clr>
            <a:srgbClr val="FBAE40"/>
          </p15:clr>
        </p15:guide>
        <p15:guide id="8" orient="horz" pos="1729">
          <p15:clr>
            <a:srgbClr val="FBAE40"/>
          </p15:clr>
        </p15:guide>
        <p15:guide id="9" orient="horz" pos="4133">
          <p15:clr>
            <a:srgbClr val="FBAE40"/>
          </p15:clr>
        </p15:guide>
        <p15:guide id="10" pos="824">
          <p15:clr>
            <a:srgbClr val="FBAE40"/>
          </p15:clr>
        </p15:guide>
        <p15:guide id="11" pos="98">
          <p15:clr>
            <a:srgbClr val="FBAE40"/>
          </p15:clr>
        </p15:guide>
        <p15:guide id="12" pos="7582">
          <p15:clr>
            <a:srgbClr val="FBAE40"/>
          </p15:clr>
        </p15:guide>
        <p15:guide id="13" pos="710">
          <p15:clr>
            <a:srgbClr val="FBAE40"/>
          </p15:clr>
        </p15:guide>
        <p15:guide id="14" pos="1323">
          <p15:clr>
            <a:srgbClr val="FBAE40"/>
          </p15:clr>
        </p15:guide>
        <p15:guide id="15" pos="1436">
          <p15:clr>
            <a:srgbClr val="FBAE40"/>
          </p15:clr>
        </p15:guide>
        <p15:guide id="16" pos="2048">
          <p15:clr>
            <a:srgbClr val="FBAE40"/>
          </p15:clr>
        </p15:guide>
        <p15:guide id="17" pos="2547">
          <p15:clr>
            <a:srgbClr val="FBAE40"/>
          </p15:clr>
        </p15:guide>
        <p15:guide id="18" pos="2661">
          <p15:clr>
            <a:srgbClr val="FBAE40"/>
          </p15:clr>
        </p15:guide>
        <p15:guide id="19" pos="3160">
          <p15:clr>
            <a:srgbClr val="FBAE40"/>
          </p15:clr>
        </p15:guide>
        <p15:guide id="20" pos="3273">
          <p15:clr>
            <a:srgbClr val="FBAE40"/>
          </p15:clr>
        </p15:guide>
        <p15:guide id="21" pos="3772">
          <p15:clr>
            <a:srgbClr val="FBAE40"/>
          </p15:clr>
        </p15:guide>
        <p15:guide id="22" pos="3885">
          <p15:clr>
            <a:srgbClr val="FBAE40"/>
          </p15:clr>
        </p15:guide>
        <p15:guide id="23" pos="4384">
          <p15:clr>
            <a:srgbClr val="FBAE40"/>
          </p15:clr>
        </p15:guide>
        <p15:guide id="24" pos="4498">
          <p15:clr>
            <a:srgbClr val="FBAE40"/>
          </p15:clr>
        </p15:guide>
        <p15:guide id="25" pos="4997">
          <p15:clr>
            <a:srgbClr val="FBAE40"/>
          </p15:clr>
        </p15:guide>
        <p15:guide id="26" pos="5110">
          <p15:clr>
            <a:srgbClr val="FBAE40"/>
          </p15:clr>
        </p15:guide>
        <p15:guide id="27" pos="5609">
          <p15:clr>
            <a:srgbClr val="FBAE40"/>
          </p15:clr>
        </p15:guide>
        <p15:guide id="28" pos="5722">
          <p15:clr>
            <a:srgbClr val="FBAE40"/>
          </p15:clr>
        </p15:guide>
        <p15:guide id="29" pos="6221">
          <p15:clr>
            <a:srgbClr val="FBAE40"/>
          </p15:clr>
        </p15:guide>
        <p15:guide id="30" pos="6335">
          <p15:clr>
            <a:srgbClr val="FBAE40"/>
          </p15:clr>
        </p15:guide>
        <p15:guide id="31" pos="6834">
          <p15:clr>
            <a:srgbClr val="FBAE40"/>
          </p15:clr>
        </p15:guide>
        <p15:guide id="32" pos="6947">
          <p15:clr>
            <a:srgbClr val="FBAE40"/>
          </p15:clr>
        </p15:guide>
        <p15:guide id="33" orient="horz" pos="210">
          <p15:clr>
            <a:srgbClr val="FBAE40"/>
          </p15:clr>
        </p15:guide>
        <p15:guide id="34" orient="horz" pos="504">
          <p15:clr>
            <a:srgbClr val="FBAE40"/>
          </p15:clr>
        </p15:guide>
        <p15:guide id="35" orient="horz" pos="1026">
          <p15:clr>
            <a:srgbClr val="FBAE40"/>
          </p15:clr>
        </p15:guide>
        <p15:guide id="36" orient="horz" pos="1480">
          <p15:clr>
            <a:srgbClr val="FBAE40"/>
          </p15:clr>
        </p15:guide>
        <p15:guide id="37" orient="horz" pos="4224">
          <p15:clr>
            <a:srgbClr val="FBAE40"/>
          </p15:clr>
        </p15:guide>
        <p15:guide id="38" orient="horz" pos="1842">
          <p15:clr>
            <a:srgbClr val="FBAE40"/>
          </p15:clr>
        </p15:guide>
        <p15:guide id="39" orient="horz" pos="2251">
          <p15:clr>
            <a:srgbClr val="FBAE40"/>
          </p15:clr>
        </p15:guide>
        <p15:guide id="40" orient="horz" pos="2546">
          <p15:clr>
            <a:srgbClr val="FBAE40"/>
          </p15:clr>
        </p15:guide>
        <p15:guide id="41" orient="horz" pos="2659">
          <p15:clr>
            <a:srgbClr val="FBAE40"/>
          </p15:clr>
        </p15:guide>
        <p15:guide id="42" orient="horz" pos="2954">
          <p15:clr>
            <a:srgbClr val="FBAE40"/>
          </p15:clr>
        </p15:guide>
        <p15:guide id="43" orient="horz" pos="3067">
          <p15:clr>
            <a:srgbClr val="FBAE40"/>
          </p15:clr>
        </p15:guide>
        <p15:guide id="44" orient="horz" pos="3362">
          <p15:clr>
            <a:srgbClr val="FBAE40"/>
          </p15:clr>
        </p15:guide>
        <p15:guide id="45" orient="horz" pos="2455">
          <p15:clr>
            <a:srgbClr val="FBAE40"/>
          </p15:clr>
        </p15:guide>
        <p15:guide id="46" orient="horz" pos="3884">
          <p15:clr>
            <a:srgbClr val="FBAE40"/>
          </p15:clr>
        </p15:guide>
        <p15:guide id="47" orient="horz" pos="9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ront-cover-slide-bg-6">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E6114DB-7DD9-1145-B5ED-64AC534E538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1" name="Text Placeholder 29">
            <a:extLst>
              <a:ext uri="{FF2B5EF4-FFF2-40B4-BE49-F238E27FC236}">
                <a16:creationId xmlns:a16="http://schemas.microsoft.com/office/drawing/2014/main" id="{76908E68-50CD-2041-B6E3-7BE405A6C1F9}"/>
              </a:ext>
            </a:extLst>
          </p:cNvPr>
          <p:cNvSpPr>
            <a:spLocks noGrp="1"/>
          </p:cNvSpPr>
          <p:nvPr>
            <p:ph type="body" sz="quarter" idx="12" hasCustomPrompt="1"/>
          </p:nvPr>
        </p:nvSpPr>
        <p:spPr>
          <a:xfrm>
            <a:off x="515938" y="4183095"/>
            <a:ext cx="4344987" cy="288000"/>
          </a:xfrm>
          <a:prstGeom prst="rect">
            <a:avLst/>
          </a:prstGeom>
        </p:spPr>
        <p:txBody>
          <a:bodyPr/>
          <a:lstStyle/>
          <a:p>
            <a:pPr lvl="0"/>
            <a:r>
              <a:rPr lang="en-GB"/>
              <a:t>Click to insert </a:t>
            </a:r>
            <a:r>
              <a:rPr lang="en-US" err="1"/>
              <a:t>Programme</a:t>
            </a:r>
            <a:r>
              <a:rPr lang="en-US"/>
              <a:t>/Week/Session/</a:t>
            </a:r>
          </a:p>
        </p:txBody>
      </p:sp>
      <p:sp>
        <p:nvSpPr>
          <p:cNvPr id="23" name="Text Placeholder 22">
            <a:extLst>
              <a:ext uri="{FF2B5EF4-FFF2-40B4-BE49-F238E27FC236}">
                <a16:creationId xmlns:a16="http://schemas.microsoft.com/office/drawing/2014/main" id="{D38ADC7D-672C-564D-8582-848887D038C5}"/>
              </a:ext>
            </a:extLst>
          </p:cNvPr>
          <p:cNvSpPr>
            <a:spLocks noGrp="1"/>
          </p:cNvSpPr>
          <p:nvPr>
            <p:ph type="body" sz="quarter" idx="10" hasCustomPrompt="1"/>
          </p:nvPr>
        </p:nvSpPr>
        <p:spPr>
          <a:xfrm>
            <a:off x="515938" y="978203"/>
            <a:ext cx="5760124" cy="1912778"/>
          </a:xfrm>
          <a:prstGeom prst="rect">
            <a:avLst/>
          </a:prstGeom>
        </p:spPr>
        <p:txBody>
          <a:bodyPr/>
          <a:lstStyle>
            <a:lvl1pPr>
              <a:lnSpc>
                <a:spcPct val="100000"/>
              </a:lnSpc>
              <a:defRPr sz="6000"/>
            </a:lvl1pPr>
            <a:lvl2pPr>
              <a:lnSpc>
                <a:spcPct val="100000"/>
              </a:lnSpc>
              <a:defRPr sz="6000"/>
            </a:lvl2pPr>
            <a:lvl3pPr>
              <a:lnSpc>
                <a:spcPct val="100000"/>
              </a:lnSpc>
              <a:defRPr sz="6000"/>
            </a:lvl3pPr>
            <a:lvl4pPr>
              <a:lnSpc>
                <a:spcPct val="100000"/>
              </a:lnSpc>
              <a:defRPr sz="6000"/>
            </a:lvl4pPr>
            <a:lvl5pPr>
              <a:lnSpc>
                <a:spcPct val="100000"/>
              </a:lnSpc>
              <a:defRPr sz="6000"/>
            </a:lvl5pPr>
          </a:lstStyle>
          <a:p>
            <a:pPr lvl="0"/>
            <a:r>
              <a:rPr lang="en-GB"/>
              <a:t>Click to edit Lesson Title</a:t>
            </a:r>
            <a:endParaRPr lang="en-US"/>
          </a:p>
        </p:txBody>
      </p:sp>
      <p:pic>
        <p:nvPicPr>
          <p:cNvPr id="13" name="Picture 12" descr="A picture containing drawing, parked&#10;&#10;Description automatically generated">
            <a:extLst>
              <a:ext uri="{FF2B5EF4-FFF2-40B4-BE49-F238E27FC236}">
                <a16:creationId xmlns:a16="http://schemas.microsoft.com/office/drawing/2014/main" id="{29029C26-95DB-EE4F-939F-8072A225000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3950" y="3675051"/>
            <a:ext cx="360000" cy="360000"/>
          </a:xfrm>
          <a:prstGeom prst="rect">
            <a:avLst/>
          </a:prstGeom>
        </p:spPr>
      </p:pic>
      <p:cxnSp>
        <p:nvCxnSpPr>
          <p:cNvPr id="14" name="Straight Connector 13">
            <a:extLst>
              <a:ext uri="{FF2B5EF4-FFF2-40B4-BE49-F238E27FC236}">
                <a16:creationId xmlns:a16="http://schemas.microsoft.com/office/drawing/2014/main" id="{B78EF61A-02EC-9E48-AE9D-1325D32EC520}"/>
              </a:ext>
            </a:extLst>
          </p:cNvPr>
          <p:cNvCxnSpPr>
            <a:cxnSpLocks/>
          </p:cNvCxnSpPr>
          <p:nvPr userDrawn="1"/>
        </p:nvCxnSpPr>
        <p:spPr>
          <a:xfrm>
            <a:off x="1119849" y="3693126"/>
            <a:ext cx="0" cy="32385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5" name="Picture 14" descr="A picture containing drawing&#10;&#10;Description automatically generated">
            <a:extLst>
              <a:ext uri="{FF2B5EF4-FFF2-40B4-BE49-F238E27FC236}">
                <a16:creationId xmlns:a16="http://schemas.microsoft.com/office/drawing/2014/main" id="{11BE7B3C-0F1A-F74F-9986-06C7FEDFD4D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55747" y="3675051"/>
            <a:ext cx="360000" cy="360000"/>
          </a:xfrm>
          <a:prstGeom prst="rect">
            <a:avLst/>
          </a:prstGeom>
        </p:spPr>
      </p:pic>
      <p:pic>
        <p:nvPicPr>
          <p:cNvPr id="9" name="Picture 8">
            <a:extLst>
              <a:ext uri="{FF2B5EF4-FFF2-40B4-BE49-F238E27FC236}">
                <a16:creationId xmlns:a16="http://schemas.microsoft.com/office/drawing/2014/main" id="{E15F6084-4D83-462C-998F-05B6CBEFFBE8}"/>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33058"/>
          <a:stretch/>
        </p:blipFill>
        <p:spPr>
          <a:xfrm>
            <a:off x="10473635" y="5698435"/>
            <a:ext cx="1291462" cy="1163606"/>
          </a:xfrm>
          <a:prstGeom prst="rect">
            <a:avLst/>
          </a:prstGeom>
        </p:spPr>
      </p:pic>
    </p:spTree>
    <p:extLst>
      <p:ext uri="{BB962C8B-B14F-4D97-AF65-F5344CB8AC3E}">
        <p14:creationId xmlns:p14="http://schemas.microsoft.com/office/powerpoint/2010/main" val="2581716980"/>
      </p:ext>
    </p:extLst>
  </p:cSld>
  <p:clrMapOvr>
    <a:masterClrMapping/>
  </p:clrMapOvr>
  <p:extLst mod="1">
    <p:ext uri="{DCECCB84-F9BA-43D5-87BE-67443E8EF086}">
      <p15:sldGuideLst xmlns:p15="http://schemas.microsoft.com/office/powerpoint/2012/main">
        <p15:guide id="1" orient="horz" pos="2137">
          <p15:clr>
            <a:srgbClr val="FBAE40"/>
          </p15:clr>
        </p15:guide>
        <p15:guide id="2" pos="211">
          <p15:clr>
            <a:srgbClr val="FBAE40"/>
          </p15:clr>
        </p15:guide>
        <p15:guide id="3" orient="horz" pos="3770">
          <p15:clr>
            <a:srgbClr val="FBAE40"/>
          </p15:clr>
        </p15:guide>
        <p15:guide id="4" pos="1935">
          <p15:clr>
            <a:srgbClr val="FBAE40"/>
          </p15:clr>
        </p15:guide>
        <p15:guide id="5" pos="7469">
          <p15:clr>
            <a:srgbClr val="FBAE40"/>
          </p15:clr>
        </p15:guide>
        <p15:guide id="6" orient="horz" pos="618">
          <p15:clr>
            <a:srgbClr val="FBAE40"/>
          </p15:clr>
        </p15:guide>
        <p15:guide id="7" orient="horz" pos="1321">
          <p15:clr>
            <a:srgbClr val="FBAE40"/>
          </p15:clr>
        </p15:guide>
        <p15:guide id="8" orient="horz" pos="1729">
          <p15:clr>
            <a:srgbClr val="FBAE40"/>
          </p15:clr>
        </p15:guide>
        <p15:guide id="9" orient="horz" pos="4133">
          <p15:clr>
            <a:srgbClr val="FBAE40"/>
          </p15:clr>
        </p15:guide>
        <p15:guide id="10" pos="824">
          <p15:clr>
            <a:srgbClr val="FBAE40"/>
          </p15:clr>
        </p15:guide>
        <p15:guide id="11" pos="98">
          <p15:clr>
            <a:srgbClr val="FBAE40"/>
          </p15:clr>
        </p15:guide>
        <p15:guide id="12" pos="7582">
          <p15:clr>
            <a:srgbClr val="FBAE40"/>
          </p15:clr>
        </p15:guide>
        <p15:guide id="13" pos="710">
          <p15:clr>
            <a:srgbClr val="FBAE40"/>
          </p15:clr>
        </p15:guide>
        <p15:guide id="14" pos="1323">
          <p15:clr>
            <a:srgbClr val="FBAE40"/>
          </p15:clr>
        </p15:guide>
        <p15:guide id="15" pos="1436">
          <p15:clr>
            <a:srgbClr val="FBAE40"/>
          </p15:clr>
        </p15:guide>
        <p15:guide id="16" pos="2048">
          <p15:clr>
            <a:srgbClr val="FBAE40"/>
          </p15:clr>
        </p15:guide>
        <p15:guide id="17" pos="2547">
          <p15:clr>
            <a:srgbClr val="FBAE40"/>
          </p15:clr>
        </p15:guide>
        <p15:guide id="18" pos="2661">
          <p15:clr>
            <a:srgbClr val="FBAE40"/>
          </p15:clr>
        </p15:guide>
        <p15:guide id="19" pos="3160">
          <p15:clr>
            <a:srgbClr val="FBAE40"/>
          </p15:clr>
        </p15:guide>
        <p15:guide id="20" pos="3273">
          <p15:clr>
            <a:srgbClr val="FBAE40"/>
          </p15:clr>
        </p15:guide>
        <p15:guide id="21" pos="3772">
          <p15:clr>
            <a:srgbClr val="FBAE40"/>
          </p15:clr>
        </p15:guide>
        <p15:guide id="22" pos="3885">
          <p15:clr>
            <a:srgbClr val="FBAE40"/>
          </p15:clr>
        </p15:guide>
        <p15:guide id="23" pos="4384">
          <p15:clr>
            <a:srgbClr val="FBAE40"/>
          </p15:clr>
        </p15:guide>
        <p15:guide id="24" pos="4498">
          <p15:clr>
            <a:srgbClr val="FBAE40"/>
          </p15:clr>
        </p15:guide>
        <p15:guide id="25" pos="4997">
          <p15:clr>
            <a:srgbClr val="FBAE40"/>
          </p15:clr>
        </p15:guide>
        <p15:guide id="26" pos="5110">
          <p15:clr>
            <a:srgbClr val="FBAE40"/>
          </p15:clr>
        </p15:guide>
        <p15:guide id="27" pos="5609">
          <p15:clr>
            <a:srgbClr val="FBAE40"/>
          </p15:clr>
        </p15:guide>
        <p15:guide id="28" pos="5722">
          <p15:clr>
            <a:srgbClr val="FBAE40"/>
          </p15:clr>
        </p15:guide>
        <p15:guide id="29" pos="6221">
          <p15:clr>
            <a:srgbClr val="FBAE40"/>
          </p15:clr>
        </p15:guide>
        <p15:guide id="30" pos="6335">
          <p15:clr>
            <a:srgbClr val="FBAE40"/>
          </p15:clr>
        </p15:guide>
        <p15:guide id="31" pos="6834">
          <p15:clr>
            <a:srgbClr val="FBAE40"/>
          </p15:clr>
        </p15:guide>
        <p15:guide id="32" pos="6947">
          <p15:clr>
            <a:srgbClr val="FBAE40"/>
          </p15:clr>
        </p15:guide>
        <p15:guide id="33" orient="horz" pos="210">
          <p15:clr>
            <a:srgbClr val="FBAE40"/>
          </p15:clr>
        </p15:guide>
        <p15:guide id="34" orient="horz" pos="504">
          <p15:clr>
            <a:srgbClr val="FBAE40"/>
          </p15:clr>
        </p15:guide>
        <p15:guide id="35" orient="horz" pos="1026">
          <p15:clr>
            <a:srgbClr val="FBAE40"/>
          </p15:clr>
        </p15:guide>
        <p15:guide id="36" orient="horz" pos="1480">
          <p15:clr>
            <a:srgbClr val="FBAE40"/>
          </p15:clr>
        </p15:guide>
        <p15:guide id="37" orient="horz" pos="4224">
          <p15:clr>
            <a:srgbClr val="FBAE40"/>
          </p15:clr>
        </p15:guide>
        <p15:guide id="38" orient="horz" pos="1842">
          <p15:clr>
            <a:srgbClr val="FBAE40"/>
          </p15:clr>
        </p15:guide>
        <p15:guide id="39" orient="horz" pos="2251">
          <p15:clr>
            <a:srgbClr val="FBAE40"/>
          </p15:clr>
        </p15:guide>
        <p15:guide id="40" orient="horz" pos="2546">
          <p15:clr>
            <a:srgbClr val="FBAE40"/>
          </p15:clr>
        </p15:guide>
        <p15:guide id="41" orient="horz" pos="2659">
          <p15:clr>
            <a:srgbClr val="FBAE40"/>
          </p15:clr>
        </p15:guide>
        <p15:guide id="42" orient="horz" pos="2954">
          <p15:clr>
            <a:srgbClr val="FBAE40"/>
          </p15:clr>
        </p15:guide>
        <p15:guide id="43" orient="horz" pos="3067">
          <p15:clr>
            <a:srgbClr val="FBAE40"/>
          </p15:clr>
        </p15:guide>
        <p15:guide id="44" orient="horz" pos="3362">
          <p15:clr>
            <a:srgbClr val="FBAE40"/>
          </p15:clr>
        </p15:guide>
        <p15:guide id="45" orient="horz" pos="2455">
          <p15:clr>
            <a:srgbClr val="FBAE40"/>
          </p15:clr>
        </p15:guide>
        <p15:guide id="46" orient="horz" pos="3884">
          <p15:clr>
            <a:srgbClr val="FBAE40"/>
          </p15:clr>
        </p15:guide>
        <p15:guide id="47" orient="horz" pos="9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front-cover-slide-bg-6">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E6114DB-7DD9-1145-B5ED-64AC534E5380}"/>
              </a:ext>
            </a:extLst>
          </p:cNvPr>
          <p:cNvPicPr>
            <a:picLocks noChangeAspect="1"/>
          </p:cNvPicPr>
          <p:nvPr userDrawn="1"/>
        </p:nvPicPr>
        <p:blipFill>
          <a:blip r:embed="rId2">
            <a:extLst>
              <a:ext uri="{BEBA8EAE-BF5A-486C-A8C5-ECC9F3942E4B}">
                <a14:imgProps xmlns:a14="http://schemas.microsoft.com/office/drawing/2010/main">
                  <a14:imgLayer r:embed="rId3">
                    <a14:imgEffect>
                      <a14:artisticGlowEdges trans="38000"/>
                    </a14:imgEffect>
                  </a14:imgLayer>
                </a14:imgProps>
              </a:ex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3" name="Text Placeholder 22">
            <a:extLst>
              <a:ext uri="{FF2B5EF4-FFF2-40B4-BE49-F238E27FC236}">
                <a16:creationId xmlns:a16="http://schemas.microsoft.com/office/drawing/2014/main" id="{D38ADC7D-672C-564D-8582-848887D038C5}"/>
              </a:ext>
            </a:extLst>
          </p:cNvPr>
          <p:cNvSpPr>
            <a:spLocks noGrp="1"/>
          </p:cNvSpPr>
          <p:nvPr>
            <p:ph type="body" sz="quarter" idx="10" hasCustomPrompt="1"/>
          </p:nvPr>
        </p:nvSpPr>
        <p:spPr>
          <a:xfrm>
            <a:off x="515938" y="978203"/>
            <a:ext cx="5760124" cy="1912778"/>
          </a:xfrm>
          <a:prstGeom prst="rect">
            <a:avLst/>
          </a:prstGeom>
        </p:spPr>
        <p:txBody>
          <a:bodyPr/>
          <a:lstStyle>
            <a:lvl1pPr>
              <a:lnSpc>
                <a:spcPct val="100000"/>
              </a:lnSpc>
              <a:defRPr sz="6000"/>
            </a:lvl1pPr>
            <a:lvl2pPr>
              <a:lnSpc>
                <a:spcPct val="100000"/>
              </a:lnSpc>
              <a:defRPr sz="6000"/>
            </a:lvl2pPr>
            <a:lvl3pPr>
              <a:lnSpc>
                <a:spcPct val="100000"/>
              </a:lnSpc>
              <a:defRPr sz="6000"/>
            </a:lvl3pPr>
            <a:lvl4pPr>
              <a:lnSpc>
                <a:spcPct val="100000"/>
              </a:lnSpc>
              <a:defRPr sz="6000"/>
            </a:lvl4pPr>
            <a:lvl5pPr>
              <a:lnSpc>
                <a:spcPct val="100000"/>
              </a:lnSpc>
              <a:defRPr sz="6000"/>
            </a:lvl5pPr>
          </a:lstStyle>
          <a:p>
            <a:pPr lvl="0"/>
            <a:r>
              <a:rPr lang="en-GB"/>
              <a:t>Click to edit Lesson Title</a:t>
            </a:r>
            <a:endParaRPr lang="en-US"/>
          </a:p>
        </p:txBody>
      </p:sp>
      <p:pic>
        <p:nvPicPr>
          <p:cNvPr id="9" name="Picture 8">
            <a:extLst>
              <a:ext uri="{FF2B5EF4-FFF2-40B4-BE49-F238E27FC236}">
                <a16:creationId xmlns:a16="http://schemas.microsoft.com/office/drawing/2014/main" id="{E15F6084-4D83-462C-998F-05B6CBEFFBE8}"/>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b="33058"/>
          <a:stretch/>
        </p:blipFill>
        <p:spPr>
          <a:xfrm>
            <a:off x="10473635" y="5698435"/>
            <a:ext cx="1291462" cy="1163606"/>
          </a:xfrm>
          <a:prstGeom prst="rect">
            <a:avLst/>
          </a:prstGeom>
        </p:spPr>
      </p:pic>
    </p:spTree>
    <p:extLst>
      <p:ext uri="{BB962C8B-B14F-4D97-AF65-F5344CB8AC3E}">
        <p14:creationId xmlns:p14="http://schemas.microsoft.com/office/powerpoint/2010/main" val="34313401"/>
      </p:ext>
    </p:extLst>
  </p:cSld>
  <p:clrMapOvr>
    <a:masterClrMapping/>
  </p:clrMapOvr>
  <p:extLst mod="1">
    <p:ext uri="{DCECCB84-F9BA-43D5-87BE-67443E8EF086}">
      <p15:sldGuideLst xmlns:p15="http://schemas.microsoft.com/office/powerpoint/2012/main">
        <p15:guide id="1" orient="horz" pos="2137">
          <p15:clr>
            <a:srgbClr val="FBAE40"/>
          </p15:clr>
        </p15:guide>
        <p15:guide id="2" pos="211">
          <p15:clr>
            <a:srgbClr val="FBAE40"/>
          </p15:clr>
        </p15:guide>
        <p15:guide id="3" orient="horz" pos="3770">
          <p15:clr>
            <a:srgbClr val="FBAE40"/>
          </p15:clr>
        </p15:guide>
        <p15:guide id="4" pos="1935">
          <p15:clr>
            <a:srgbClr val="FBAE40"/>
          </p15:clr>
        </p15:guide>
        <p15:guide id="5" pos="7469">
          <p15:clr>
            <a:srgbClr val="FBAE40"/>
          </p15:clr>
        </p15:guide>
        <p15:guide id="6" orient="horz" pos="618">
          <p15:clr>
            <a:srgbClr val="FBAE40"/>
          </p15:clr>
        </p15:guide>
        <p15:guide id="7" orient="horz" pos="1321">
          <p15:clr>
            <a:srgbClr val="FBAE40"/>
          </p15:clr>
        </p15:guide>
        <p15:guide id="8" orient="horz" pos="1729">
          <p15:clr>
            <a:srgbClr val="FBAE40"/>
          </p15:clr>
        </p15:guide>
        <p15:guide id="9" orient="horz" pos="4133">
          <p15:clr>
            <a:srgbClr val="FBAE40"/>
          </p15:clr>
        </p15:guide>
        <p15:guide id="10" pos="824">
          <p15:clr>
            <a:srgbClr val="FBAE40"/>
          </p15:clr>
        </p15:guide>
        <p15:guide id="11" pos="98">
          <p15:clr>
            <a:srgbClr val="FBAE40"/>
          </p15:clr>
        </p15:guide>
        <p15:guide id="12" pos="7582">
          <p15:clr>
            <a:srgbClr val="FBAE40"/>
          </p15:clr>
        </p15:guide>
        <p15:guide id="13" pos="710">
          <p15:clr>
            <a:srgbClr val="FBAE40"/>
          </p15:clr>
        </p15:guide>
        <p15:guide id="14" pos="1323">
          <p15:clr>
            <a:srgbClr val="FBAE40"/>
          </p15:clr>
        </p15:guide>
        <p15:guide id="15" pos="1436">
          <p15:clr>
            <a:srgbClr val="FBAE40"/>
          </p15:clr>
        </p15:guide>
        <p15:guide id="16" pos="2048">
          <p15:clr>
            <a:srgbClr val="FBAE40"/>
          </p15:clr>
        </p15:guide>
        <p15:guide id="17" pos="2547">
          <p15:clr>
            <a:srgbClr val="FBAE40"/>
          </p15:clr>
        </p15:guide>
        <p15:guide id="18" pos="2661">
          <p15:clr>
            <a:srgbClr val="FBAE40"/>
          </p15:clr>
        </p15:guide>
        <p15:guide id="19" pos="3160">
          <p15:clr>
            <a:srgbClr val="FBAE40"/>
          </p15:clr>
        </p15:guide>
        <p15:guide id="20" pos="3273">
          <p15:clr>
            <a:srgbClr val="FBAE40"/>
          </p15:clr>
        </p15:guide>
        <p15:guide id="21" pos="3772">
          <p15:clr>
            <a:srgbClr val="FBAE40"/>
          </p15:clr>
        </p15:guide>
        <p15:guide id="22" pos="3885">
          <p15:clr>
            <a:srgbClr val="FBAE40"/>
          </p15:clr>
        </p15:guide>
        <p15:guide id="23" pos="4384">
          <p15:clr>
            <a:srgbClr val="FBAE40"/>
          </p15:clr>
        </p15:guide>
        <p15:guide id="24" pos="4498">
          <p15:clr>
            <a:srgbClr val="FBAE40"/>
          </p15:clr>
        </p15:guide>
        <p15:guide id="25" pos="4997">
          <p15:clr>
            <a:srgbClr val="FBAE40"/>
          </p15:clr>
        </p15:guide>
        <p15:guide id="26" pos="5110">
          <p15:clr>
            <a:srgbClr val="FBAE40"/>
          </p15:clr>
        </p15:guide>
        <p15:guide id="27" pos="5609">
          <p15:clr>
            <a:srgbClr val="FBAE40"/>
          </p15:clr>
        </p15:guide>
        <p15:guide id="28" pos="5722">
          <p15:clr>
            <a:srgbClr val="FBAE40"/>
          </p15:clr>
        </p15:guide>
        <p15:guide id="29" pos="6221">
          <p15:clr>
            <a:srgbClr val="FBAE40"/>
          </p15:clr>
        </p15:guide>
        <p15:guide id="30" pos="6335">
          <p15:clr>
            <a:srgbClr val="FBAE40"/>
          </p15:clr>
        </p15:guide>
        <p15:guide id="31" pos="6834">
          <p15:clr>
            <a:srgbClr val="FBAE40"/>
          </p15:clr>
        </p15:guide>
        <p15:guide id="32" pos="6947">
          <p15:clr>
            <a:srgbClr val="FBAE40"/>
          </p15:clr>
        </p15:guide>
        <p15:guide id="33" orient="horz" pos="210">
          <p15:clr>
            <a:srgbClr val="FBAE40"/>
          </p15:clr>
        </p15:guide>
        <p15:guide id="34" orient="horz" pos="504">
          <p15:clr>
            <a:srgbClr val="FBAE40"/>
          </p15:clr>
        </p15:guide>
        <p15:guide id="35" orient="horz" pos="1026">
          <p15:clr>
            <a:srgbClr val="FBAE40"/>
          </p15:clr>
        </p15:guide>
        <p15:guide id="36" orient="horz" pos="1480">
          <p15:clr>
            <a:srgbClr val="FBAE40"/>
          </p15:clr>
        </p15:guide>
        <p15:guide id="37" orient="horz" pos="4224">
          <p15:clr>
            <a:srgbClr val="FBAE40"/>
          </p15:clr>
        </p15:guide>
        <p15:guide id="38" orient="horz" pos="1842">
          <p15:clr>
            <a:srgbClr val="FBAE40"/>
          </p15:clr>
        </p15:guide>
        <p15:guide id="39" orient="horz" pos="2251">
          <p15:clr>
            <a:srgbClr val="FBAE40"/>
          </p15:clr>
        </p15:guide>
        <p15:guide id="40" orient="horz" pos="2546">
          <p15:clr>
            <a:srgbClr val="FBAE40"/>
          </p15:clr>
        </p15:guide>
        <p15:guide id="41" orient="horz" pos="2659">
          <p15:clr>
            <a:srgbClr val="FBAE40"/>
          </p15:clr>
        </p15:guide>
        <p15:guide id="42" orient="horz" pos="2954">
          <p15:clr>
            <a:srgbClr val="FBAE40"/>
          </p15:clr>
        </p15:guide>
        <p15:guide id="43" orient="horz" pos="3067">
          <p15:clr>
            <a:srgbClr val="FBAE40"/>
          </p15:clr>
        </p15:guide>
        <p15:guide id="44" orient="horz" pos="3362">
          <p15:clr>
            <a:srgbClr val="FBAE40"/>
          </p15:clr>
        </p15:guide>
        <p15:guide id="45" orient="horz" pos="2455">
          <p15:clr>
            <a:srgbClr val="FBAE40"/>
          </p15:clr>
        </p15:guide>
        <p15:guide id="46" orient="horz" pos="3884">
          <p15:clr>
            <a:srgbClr val="FBAE40"/>
          </p15:clr>
        </p15:guide>
        <p15:guide id="47" orient="horz" pos="9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ront-cover-slide-alternative">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DBEF4B01-8561-184C-A841-04092B8BEB41}"/>
              </a:ext>
            </a:extLst>
          </p:cNvPr>
          <p:cNvSpPr/>
          <p:nvPr userDrawn="1"/>
        </p:nvSpPr>
        <p:spPr>
          <a:xfrm>
            <a:off x="6875362" y="0"/>
            <a:ext cx="531663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28" name="Picture 27">
            <a:extLst>
              <a:ext uri="{FF2B5EF4-FFF2-40B4-BE49-F238E27FC236}">
                <a16:creationId xmlns:a16="http://schemas.microsoft.com/office/drawing/2014/main" id="{BE2921C9-2B64-3642-8877-6356B5A605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37" r="254" b="31972"/>
          <a:stretch/>
        </p:blipFill>
        <p:spPr>
          <a:xfrm>
            <a:off x="0" y="5667732"/>
            <a:ext cx="12192000" cy="1210905"/>
          </a:xfrm>
          <a:prstGeom prst="rect">
            <a:avLst/>
          </a:prstGeom>
        </p:spPr>
      </p:pic>
      <p:sp>
        <p:nvSpPr>
          <p:cNvPr id="2" name="TextBox 1">
            <a:extLst>
              <a:ext uri="{FF2B5EF4-FFF2-40B4-BE49-F238E27FC236}">
                <a16:creationId xmlns:a16="http://schemas.microsoft.com/office/drawing/2014/main" id="{0F3F1B2A-DA28-1442-971C-9ED8D106753F}"/>
              </a:ext>
            </a:extLst>
          </p:cNvPr>
          <p:cNvSpPr txBox="1"/>
          <p:nvPr userDrawn="1"/>
        </p:nvSpPr>
        <p:spPr>
          <a:xfrm>
            <a:off x="515938" y="1022133"/>
            <a:ext cx="4561608" cy="307777"/>
          </a:xfrm>
          <a:prstGeom prst="rect">
            <a:avLst/>
          </a:prstGeom>
          <a:noFill/>
        </p:spPr>
        <p:txBody>
          <a:bodyPr wrap="square" rtlCol="0">
            <a:spAutoFit/>
          </a:bodyPr>
          <a:lstStyle/>
          <a:p>
            <a:r>
              <a:rPr lang="en-US" sz="1400" b="1" spc="0">
                <a:solidFill>
                  <a:schemeClr val="bg1"/>
                </a:solidFill>
              </a:rPr>
              <a:t>Programme</a:t>
            </a:r>
          </a:p>
        </p:txBody>
      </p:sp>
      <p:sp>
        <p:nvSpPr>
          <p:cNvPr id="5" name="Text Placeholder 4">
            <a:extLst>
              <a:ext uri="{FF2B5EF4-FFF2-40B4-BE49-F238E27FC236}">
                <a16:creationId xmlns:a16="http://schemas.microsoft.com/office/drawing/2014/main" id="{48205A59-F294-4244-A6E2-9B5D7B0B0033}"/>
              </a:ext>
            </a:extLst>
          </p:cNvPr>
          <p:cNvSpPr>
            <a:spLocks noGrp="1"/>
          </p:cNvSpPr>
          <p:nvPr>
            <p:ph type="body" sz="quarter" idx="22" hasCustomPrompt="1"/>
          </p:nvPr>
        </p:nvSpPr>
        <p:spPr>
          <a:xfrm>
            <a:off x="515938" y="1412382"/>
            <a:ext cx="4446587" cy="575167"/>
          </a:xfrm>
          <a:prstGeom prst="rect">
            <a:avLst/>
          </a:prstGeom>
        </p:spPr>
        <p:txBody>
          <a:bodyPr/>
          <a:lstStyle>
            <a:lvl1pPr>
              <a:defRPr sz="3000"/>
            </a:lvl1pPr>
          </a:lstStyle>
          <a:p>
            <a:pPr lvl="0"/>
            <a:r>
              <a:rPr lang="en-GB"/>
              <a:t>Click to enter details</a:t>
            </a:r>
            <a:endParaRPr lang="en-US"/>
          </a:p>
        </p:txBody>
      </p:sp>
      <p:sp>
        <p:nvSpPr>
          <p:cNvPr id="50" name="TextBox 49">
            <a:extLst>
              <a:ext uri="{FF2B5EF4-FFF2-40B4-BE49-F238E27FC236}">
                <a16:creationId xmlns:a16="http://schemas.microsoft.com/office/drawing/2014/main" id="{30476FA4-01A0-434B-85CD-8E59DDF6AC40}"/>
              </a:ext>
            </a:extLst>
          </p:cNvPr>
          <p:cNvSpPr txBox="1"/>
          <p:nvPr userDrawn="1"/>
        </p:nvSpPr>
        <p:spPr>
          <a:xfrm>
            <a:off x="515938" y="2017556"/>
            <a:ext cx="4561608" cy="307777"/>
          </a:xfrm>
          <a:prstGeom prst="rect">
            <a:avLst/>
          </a:prstGeom>
          <a:noFill/>
        </p:spPr>
        <p:txBody>
          <a:bodyPr wrap="square" rtlCol="0">
            <a:spAutoFit/>
          </a:bodyPr>
          <a:lstStyle/>
          <a:p>
            <a:r>
              <a:rPr lang="en-US" sz="1400" b="1" spc="0">
                <a:solidFill>
                  <a:schemeClr val="bg1"/>
                </a:solidFill>
              </a:rPr>
              <a:t>Week Number</a:t>
            </a:r>
          </a:p>
        </p:txBody>
      </p:sp>
      <p:sp>
        <p:nvSpPr>
          <p:cNvPr id="51" name="Text Placeholder 4">
            <a:extLst>
              <a:ext uri="{FF2B5EF4-FFF2-40B4-BE49-F238E27FC236}">
                <a16:creationId xmlns:a16="http://schemas.microsoft.com/office/drawing/2014/main" id="{3BC4E35C-4EA1-4E41-B053-C938E21FF456}"/>
              </a:ext>
            </a:extLst>
          </p:cNvPr>
          <p:cNvSpPr>
            <a:spLocks noGrp="1"/>
          </p:cNvSpPr>
          <p:nvPr>
            <p:ph type="body" sz="quarter" idx="23" hasCustomPrompt="1"/>
          </p:nvPr>
        </p:nvSpPr>
        <p:spPr>
          <a:xfrm>
            <a:off x="515938" y="2407805"/>
            <a:ext cx="4446587" cy="575167"/>
          </a:xfrm>
          <a:prstGeom prst="rect">
            <a:avLst/>
          </a:prstGeom>
        </p:spPr>
        <p:txBody>
          <a:bodyPr/>
          <a:lstStyle>
            <a:lvl1pPr>
              <a:defRPr sz="3000"/>
            </a:lvl1pPr>
          </a:lstStyle>
          <a:p>
            <a:pPr lvl="0"/>
            <a:r>
              <a:rPr lang="en-GB"/>
              <a:t>Click to enter details</a:t>
            </a:r>
            <a:endParaRPr lang="en-US"/>
          </a:p>
        </p:txBody>
      </p:sp>
      <p:sp>
        <p:nvSpPr>
          <p:cNvPr id="53" name="Text Placeholder 4">
            <a:extLst>
              <a:ext uri="{FF2B5EF4-FFF2-40B4-BE49-F238E27FC236}">
                <a16:creationId xmlns:a16="http://schemas.microsoft.com/office/drawing/2014/main" id="{CCB1DD82-084A-734A-891C-EA43077518F1}"/>
              </a:ext>
            </a:extLst>
          </p:cNvPr>
          <p:cNvSpPr>
            <a:spLocks noGrp="1"/>
          </p:cNvSpPr>
          <p:nvPr>
            <p:ph type="body" sz="quarter" idx="24" hasCustomPrompt="1"/>
          </p:nvPr>
        </p:nvSpPr>
        <p:spPr>
          <a:xfrm>
            <a:off x="515938" y="3380078"/>
            <a:ext cx="4446587" cy="575167"/>
          </a:xfrm>
          <a:prstGeom prst="rect">
            <a:avLst/>
          </a:prstGeom>
        </p:spPr>
        <p:txBody>
          <a:bodyPr/>
          <a:lstStyle>
            <a:lvl1pPr>
              <a:defRPr sz="3000"/>
            </a:lvl1pPr>
          </a:lstStyle>
          <a:p>
            <a:pPr lvl="0"/>
            <a:r>
              <a:rPr lang="en-GB"/>
              <a:t>Click to enter details</a:t>
            </a:r>
            <a:endParaRPr lang="en-US"/>
          </a:p>
        </p:txBody>
      </p:sp>
      <p:sp>
        <p:nvSpPr>
          <p:cNvPr id="54" name="TextBox 53">
            <a:extLst>
              <a:ext uri="{FF2B5EF4-FFF2-40B4-BE49-F238E27FC236}">
                <a16:creationId xmlns:a16="http://schemas.microsoft.com/office/drawing/2014/main" id="{6CA2BC4A-3DCD-1D49-9E11-4CE7381900A4}"/>
              </a:ext>
            </a:extLst>
          </p:cNvPr>
          <p:cNvSpPr txBox="1"/>
          <p:nvPr userDrawn="1"/>
        </p:nvSpPr>
        <p:spPr>
          <a:xfrm>
            <a:off x="515938" y="3962102"/>
            <a:ext cx="4561608" cy="307777"/>
          </a:xfrm>
          <a:prstGeom prst="rect">
            <a:avLst/>
          </a:prstGeom>
          <a:noFill/>
        </p:spPr>
        <p:txBody>
          <a:bodyPr wrap="square" rtlCol="0">
            <a:spAutoFit/>
          </a:bodyPr>
          <a:lstStyle/>
          <a:p>
            <a:r>
              <a:rPr lang="en-US" sz="1400" b="1" spc="0">
                <a:solidFill>
                  <a:schemeClr val="bg1"/>
                </a:solidFill>
              </a:rPr>
              <a:t>Content Reference Number &amp; Version</a:t>
            </a:r>
          </a:p>
        </p:txBody>
      </p:sp>
      <p:sp>
        <p:nvSpPr>
          <p:cNvPr id="55" name="Text Placeholder 4">
            <a:extLst>
              <a:ext uri="{FF2B5EF4-FFF2-40B4-BE49-F238E27FC236}">
                <a16:creationId xmlns:a16="http://schemas.microsoft.com/office/drawing/2014/main" id="{7D082909-7176-5643-AE14-76AC709488CE}"/>
              </a:ext>
            </a:extLst>
          </p:cNvPr>
          <p:cNvSpPr>
            <a:spLocks noGrp="1"/>
          </p:cNvSpPr>
          <p:nvPr>
            <p:ph type="body" sz="quarter" idx="25" hasCustomPrompt="1"/>
          </p:nvPr>
        </p:nvSpPr>
        <p:spPr>
          <a:xfrm>
            <a:off x="515938" y="4352351"/>
            <a:ext cx="4446587" cy="575167"/>
          </a:xfrm>
          <a:prstGeom prst="rect">
            <a:avLst/>
          </a:prstGeom>
        </p:spPr>
        <p:txBody>
          <a:bodyPr/>
          <a:lstStyle>
            <a:lvl1pPr>
              <a:defRPr sz="3000"/>
            </a:lvl1pPr>
          </a:lstStyle>
          <a:p>
            <a:pPr lvl="0"/>
            <a:r>
              <a:rPr lang="en-GB"/>
              <a:t>Click to enter details</a:t>
            </a:r>
            <a:endParaRPr lang="en-US"/>
          </a:p>
        </p:txBody>
      </p:sp>
      <p:sp>
        <p:nvSpPr>
          <p:cNvPr id="56" name="TextBox 55">
            <a:extLst>
              <a:ext uri="{FF2B5EF4-FFF2-40B4-BE49-F238E27FC236}">
                <a16:creationId xmlns:a16="http://schemas.microsoft.com/office/drawing/2014/main" id="{E6FEB6B2-2CAC-6349-9699-7ADD4881DD9E}"/>
              </a:ext>
            </a:extLst>
          </p:cNvPr>
          <p:cNvSpPr txBox="1"/>
          <p:nvPr userDrawn="1"/>
        </p:nvSpPr>
        <p:spPr>
          <a:xfrm>
            <a:off x="515938" y="3001404"/>
            <a:ext cx="4561608" cy="307777"/>
          </a:xfrm>
          <a:prstGeom prst="rect">
            <a:avLst/>
          </a:prstGeom>
          <a:noFill/>
        </p:spPr>
        <p:txBody>
          <a:bodyPr wrap="square" rtlCol="0">
            <a:spAutoFit/>
          </a:bodyPr>
          <a:lstStyle/>
          <a:p>
            <a:r>
              <a:rPr lang="en-US" sz="1400" b="1" spc="0">
                <a:solidFill>
                  <a:schemeClr val="bg1"/>
                </a:solidFill>
              </a:rPr>
              <a:t>Session Number</a:t>
            </a:r>
          </a:p>
        </p:txBody>
      </p:sp>
      <p:sp>
        <p:nvSpPr>
          <p:cNvPr id="57" name="Text Placeholder 4">
            <a:extLst>
              <a:ext uri="{FF2B5EF4-FFF2-40B4-BE49-F238E27FC236}">
                <a16:creationId xmlns:a16="http://schemas.microsoft.com/office/drawing/2014/main" id="{92BD0AEC-0DD3-5449-BC11-4E9F5FD5DEED}"/>
              </a:ext>
            </a:extLst>
          </p:cNvPr>
          <p:cNvSpPr>
            <a:spLocks noGrp="1"/>
          </p:cNvSpPr>
          <p:nvPr>
            <p:ph type="body" sz="quarter" idx="26" hasCustomPrompt="1"/>
          </p:nvPr>
        </p:nvSpPr>
        <p:spPr>
          <a:xfrm>
            <a:off x="7398689" y="2483118"/>
            <a:ext cx="4242449" cy="270945"/>
          </a:xfrm>
          <a:prstGeom prst="rect">
            <a:avLst/>
          </a:prstGeom>
        </p:spPr>
        <p:txBody>
          <a:bodyPr/>
          <a:lstStyle>
            <a:lvl1pPr algn="ctr">
              <a:defRPr sz="3000"/>
            </a:lvl1pPr>
          </a:lstStyle>
          <a:p>
            <a:pPr lvl="0"/>
            <a:r>
              <a:rPr lang="en-GB"/>
              <a:t>Click to Insert Date</a:t>
            </a:r>
            <a:endParaRPr lang="en-US"/>
          </a:p>
        </p:txBody>
      </p:sp>
      <p:sp>
        <p:nvSpPr>
          <p:cNvPr id="58" name="Text Placeholder 4">
            <a:extLst>
              <a:ext uri="{FF2B5EF4-FFF2-40B4-BE49-F238E27FC236}">
                <a16:creationId xmlns:a16="http://schemas.microsoft.com/office/drawing/2014/main" id="{6EA2B35F-1053-2F46-8038-15D527F31D33}"/>
              </a:ext>
            </a:extLst>
          </p:cNvPr>
          <p:cNvSpPr>
            <a:spLocks noGrp="1"/>
          </p:cNvSpPr>
          <p:nvPr>
            <p:ph type="body" sz="quarter" idx="27" hasCustomPrompt="1"/>
          </p:nvPr>
        </p:nvSpPr>
        <p:spPr>
          <a:xfrm>
            <a:off x="7398689" y="2765638"/>
            <a:ext cx="4242449" cy="950822"/>
          </a:xfrm>
          <a:prstGeom prst="rect">
            <a:avLst/>
          </a:prstGeom>
        </p:spPr>
        <p:txBody>
          <a:bodyPr/>
          <a:lstStyle>
            <a:lvl1pPr algn="ctr">
              <a:lnSpc>
                <a:spcPct val="100000"/>
              </a:lnSpc>
              <a:defRPr sz="6000" b="1" i="0">
                <a:latin typeface="Arial" panose="020B0604020202020204" pitchFamily="34" charset="0"/>
                <a:cs typeface="Arial" panose="020B0604020202020204" pitchFamily="34" charset="0"/>
              </a:defRPr>
            </a:lvl1pPr>
          </a:lstStyle>
          <a:p>
            <a:pPr lvl="0"/>
            <a:r>
              <a:rPr lang="en-GB"/>
              <a:t>00:00pm</a:t>
            </a:r>
            <a:endParaRPr lang="en-US"/>
          </a:p>
        </p:txBody>
      </p:sp>
      <p:pic>
        <p:nvPicPr>
          <p:cNvPr id="59" name="Picture 58">
            <a:extLst>
              <a:ext uri="{FF2B5EF4-FFF2-40B4-BE49-F238E27FC236}">
                <a16:creationId xmlns:a16="http://schemas.microsoft.com/office/drawing/2014/main" id="{26C5298B-C2DC-1643-8769-3481321B720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41419"/>
          <a:stretch/>
        </p:blipFill>
        <p:spPr>
          <a:xfrm>
            <a:off x="515938" y="6179955"/>
            <a:ext cx="1643439" cy="407568"/>
          </a:xfrm>
          <a:prstGeom prst="rect">
            <a:avLst/>
          </a:prstGeom>
        </p:spPr>
      </p:pic>
      <p:pic>
        <p:nvPicPr>
          <p:cNvPr id="15" name="Picture 14">
            <a:extLst>
              <a:ext uri="{FF2B5EF4-FFF2-40B4-BE49-F238E27FC236}">
                <a16:creationId xmlns:a16="http://schemas.microsoft.com/office/drawing/2014/main" id="{0760A907-B017-469F-AEBF-024C49E5AA5E}"/>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b="33058"/>
          <a:stretch/>
        </p:blipFill>
        <p:spPr>
          <a:xfrm>
            <a:off x="10473635" y="5698435"/>
            <a:ext cx="1291462" cy="1163606"/>
          </a:xfrm>
          <a:prstGeom prst="rect">
            <a:avLst/>
          </a:prstGeom>
        </p:spPr>
      </p:pic>
    </p:spTree>
    <p:extLst>
      <p:ext uri="{BB962C8B-B14F-4D97-AF65-F5344CB8AC3E}">
        <p14:creationId xmlns:p14="http://schemas.microsoft.com/office/powerpoint/2010/main" val="2554695001"/>
      </p:ext>
    </p:extLst>
  </p:cSld>
  <p:clrMapOvr>
    <a:masterClrMapping/>
  </p:clrMapOvr>
  <p:extLst mod="1">
    <p:ext uri="{DCECCB84-F9BA-43D5-87BE-67443E8EF086}">
      <p15:sldGuideLst xmlns:p15="http://schemas.microsoft.com/office/powerpoint/2012/main">
        <p15:guide id="1" orient="horz" pos="2137">
          <p15:clr>
            <a:srgbClr val="FBAE40"/>
          </p15:clr>
        </p15:guide>
        <p15:guide id="3" orient="horz" pos="3770">
          <p15:clr>
            <a:srgbClr val="FBAE40"/>
          </p15:clr>
        </p15:guide>
        <p15:guide id="6" orient="horz" pos="618">
          <p15:clr>
            <a:srgbClr val="FBAE40"/>
          </p15:clr>
        </p15:guide>
        <p15:guide id="7" orient="horz" pos="1321">
          <p15:clr>
            <a:srgbClr val="FBAE40"/>
          </p15:clr>
        </p15:guide>
        <p15:guide id="8" orient="horz" pos="1729">
          <p15:clr>
            <a:srgbClr val="FBAE40"/>
          </p15:clr>
        </p15:guide>
        <p15:guide id="9" orient="horz" pos="3997">
          <p15:clr>
            <a:srgbClr val="FBAE40"/>
          </p15:clr>
        </p15:guide>
        <p15:guide id="33" orient="horz" pos="210">
          <p15:clr>
            <a:srgbClr val="FBAE40"/>
          </p15:clr>
        </p15:guide>
        <p15:guide id="34" orient="horz" pos="504">
          <p15:clr>
            <a:srgbClr val="FBAE40"/>
          </p15:clr>
        </p15:guide>
        <p15:guide id="35" orient="horz" pos="1026">
          <p15:clr>
            <a:srgbClr val="FBAE40"/>
          </p15:clr>
        </p15:guide>
        <p15:guide id="36" orient="horz" pos="1480">
          <p15:clr>
            <a:srgbClr val="FBAE40"/>
          </p15:clr>
        </p15:guide>
        <p15:guide id="37" orient="horz" pos="4224">
          <p15:clr>
            <a:srgbClr val="FBAE40"/>
          </p15:clr>
        </p15:guide>
        <p15:guide id="38" orient="horz" pos="1842">
          <p15:clr>
            <a:srgbClr val="FBAE40"/>
          </p15:clr>
        </p15:guide>
        <p15:guide id="39" orient="horz" pos="2251">
          <p15:clr>
            <a:srgbClr val="FBAE40"/>
          </p15:clr>
        </p15:guide>
        <p15:guide id="40" orient="horz" pos="2546">
          <p15:clr>
            <a:srgbClr val="FBAE40"/>
          </p15:clr>
        </p15:guide>
        <p15:guide id="41" orient="horz" pos="2659">
          <p15:clr>
            <a:srgbClr val="FBAE40"/>
          </p15:clr>
        </p15:guide>
        <p15:guide id="42" orient="horz" pos="2954">
          <p15:clr>
            <a:srgbClr val="FBAE40"/>
          </p15:clr>
        </p15:guide>
        <p15:guide id="43" orient="horz" pos="3067">
          <p15:clr>
            <a:srgbClr val="FBAE40"/>
          </p15:clr>
        </p15:guide>
        <p15:guide id="44" orient="horz" pos="3362">
          <p15:clr>
            <a:srgbClr val="FBAE40"/>
          </p15:clr>
        </p15:guide>
        <p15:guide id="45" orient="horz" pos="2455">
          <p15:clr>
            <a:srgbClr val="FBAE40"/>
          </p15:clr>
        </p15:guide>
        <p15:guide id="46" orient="horz" pos="3884">
          <p15:clr>
            <a:srgbClr val="FBAE40"/>
          </p15:clr>
        </p15:guide>
        <p15:guide id="47" orient="horz" pos="9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front-cover-slide-alternative">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DBEF4B01-8561-184C-A841-04092B8BEB41}"/>
              </a:ext>
            </a:extLst>
          </p:cNvPr>
          <p:cNvSpPr/>
          <p:nvPr userDrawn="1"/>
        </p:nvSpPr>
        <p:spPr>
          <a:xfrm>
            <a:off x="6875362" y="0"/>
            <a:ext cx="5316639" cy="68580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28" name="Picture 27">
            <a:extLst>
              <a:ext uri="{FF2B5EF4-FFF2-40B4-BE49-F238E27FC236}">
                <a16:creationId xmlns:a16="http://schemas.microsoft.com/office/drawing/2014/main" id="{BE2921C9-2B64-3642-8877-6356B5A605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37" r="254" b="31972"/>
          <a:stretch/>
        </p:blipFill>
        <p:spPr>
          <a:xfrm>
            <a:off x="0" y="5667732"/>
            <a:ext cx="12192000" cy="1210905"/>
          </a:xfrm>
          <a:prstGeom prst="rect">
            <a:avLst/>
          </a:prstGeom>
        </p:spPr>
      </p:pic>
      <p:sp>
        <p:nvSpPr>
          <p:cNvPr id="5" name="Text Placeholder 4">
            <a:extLst>
              <a:ext uri="{FF2B5EF4-FFF2-40B4-BE49-F238E27FC236}">
                <a16:creationId xmlns:a16="http://schemas.microsoft.com/office/drawing/2014/main" id="{48205A59-F294-4244-A6E2-9B5D7B0B0033}"/>
              </a:ext>
            </a:extLst>
          </p:cNvPr>
          <p:cNvSpPr>
            <a:spLocks noGrp="1"/>
          </p:cNvSpPr>
          <p:nvPr>
            <p:ph type="body" sz="quarter" idx="22" hasCustomPrompt="1"/>
          </p:nvPr>
        </p:nvSpPr>
        <p:spPr>
          <a:xfrm>
            <a:off x="515938" y="1412382"/>
            <a:ext cx="4446587" cy="575167"/>
          </a:xfrm>
          <a:prstGeom prst="rect">
            <a:avLst/>
          </a:prstGeom>
        </p:spPr>
        <p:txBody>
          <a:bodyPr/>
          <a:lstStyle>
            <a:lvl1pPr>
              <a:defRPr sz="3000"/>
            </a:lvl1pPr>
          </a:lstStyle>
          <a:p>
            <a:pPr lvl="0"/>
            <a:r>
              <a:rPr lang="en-GB"/>
              <a:t>Click to enter details</a:t>
            </a:r>
            <a:endParaRPr lang="en-US"/>
          </a:p>
        </p:txBody>
      </p:sp>
      <p:pic>
        <p:nvPicPr>
          <p:cNvPr id="59" name="Picture 58">
            <a:extLst>
              <a:ext uri="{FF2B5EF4-FFF2-40B4-BE49-F238E27FC236}">
                <a16:creationId xmlns:a16="http://schemas.microsoft.com/office/drawing/2014/main" id="{26C5298B-C2DC-1643-8769-3481321B720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41419"/>
          <a:stretch/>
        </p:blipFill>
        <p:spPr>
          <a:xfrm>
            <a:off x="515938" y="6179955"/>
            <a:ext cx="1643439" cy="407568"/>
          </a:xfrm>
          <a:prstGeom prst="rect">
            <a:avLst/>
          </a:prstGeom>
        </p:spPr>
      </p:pic>
      <p:pic>
        <p:nvPicPr>
          <p:cNvPr id="15" name="Picture 14">
            <a:extLst>
              <a:ext uri="{FF2B5EF4-FFF2-40B4-BE49-F238E27FC236}">
                <a16:creationId xmlns:a16="http://schemas.microsoft.com/office/drawing/2014/main" id="{0760A907-B017-469F-AEBF-024C49E5AA5E}"/>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b="33058"/>
          <a:stretch/>
        </p:blipFill>
        <p:spPr>
          <a:xfrm>
            <a:off x="10473635" y="5698435"/>
            <a:ext cx="1291462" cy="1163606"/>
          </a:xfrm>
          <a:prstGeom prst="rect">
            <a:avLst/>
          </a:prstGeom>
        </p:spPr>
      </p:pic>
    </p:spTree>
    <p:extLst>
      <p:ext uri="{BB962C8B-B14F-4D97-AF65-F5344CB8AC3E}">
        <p14:creationId xmlns:p14="http://schemas.microsoft.com/office/powerpoint/2010/main" val="2926038527"/>
      </p:ext>
    </p:extLst>
  </p:cSld>
  <p:clrMapOvr>
    <a:masterClrMapping/>
  </p:clrMapOvr>
  <p:extLst mod="1">
    <p:ext uri="{DCECCB84-F9BA-43D5-87BE-67443E8EF086}">
      <p15:sldGuideLst xmlns:p15="http://schemas.microsoft.com/office/powerpoint/2012/main">
        <p15:guide id="1" orient="horz" pos="2137">
          <p15:clr>
            <a:srgbClr val="FBAE40"/>
          </p15:clr>
        </p15:guide>
        <p15:guide id="3" orient="horz" pos="3770">
          <p15:clr>
            <a:srgbClr val="FBAE40"/>
          </p15:clr>
        </p15:guide>
        <p15:guide id="6" orient="horz" pos="618">
          <p15:clr>
            <a:srgbClr val="FBAE40"/>
          </p15:clr>
        </p15:guide>
        <p15:guide id="7" orient="horz" pos="1321">
          <p15:clr>
            <a:srgbClr val="FBAE40"/>
          </p15:clr>
        </p15:guide>
        <p15:guide id="8" orient="horz" pos="1729">
          <p15:clr>
            <a:srgbClr val="FBAE40"/>
          </p15:clr>
        </p15:guide>
        <p15:guide id="9" orient="horz" pos="3997">
          <p15:clr>
            <a:srgbClr val="FBAE40"/>
          </p15:clr>
        </p15:guide>
        <p15:guide id="33" orient="horz" pos="210">
          <p15:clr>
            <a:srgbClr val="FBAE40"/>
          </p15:clr>
        </p15:guide>
        <p15:guide id="34" orient="horz" pos="504">
          <p15:clr>
            <a:srgbClr val="FBAE40"/>
          </p15:clr>
        </p15:guide>
        <p15:guide id="35" orient="horz" pos="1026">
          <p15:clr>
            <a:srgbClr val="FBAE40"/>
          </p15:clr>
        </p15:guide>
        <p15:guide id="36" orient="horz" pos="1480">
          <p15:clr>
            <a:srgbClr val="FBAE40"/>
          </p15:clr>
        </p15:guide>
        <p15:guide id="37" orient="horz" pos="4224">
          <p15:clr>
            <a:srgbClr val="FBAE40"/>
          </p15:clr>
        </p15:guide>
        <p15:guide id="38" orient="horz" pos="1842">
          <p15:clr>
            <a:srgbClr val="FBAE40"/>
          </p15:clr>
        </p15:guide>
        <p15:guide id="39" orient="horz" pos="2251">
          <p15:clr>
            <a:srgbClr val="FBAE40"/>
          </p15:clr>
        </p15:guide>
        <p15:guide id="40" orient="horz" pos="2546">
          <p15:clr>
            <a:srgbClr val="FBAE40"/>
          </p15:clr>
        </p15:guide>
        <p15:guide id="41" orient="horz" pos="2659">
          <p15:clr>
            <a:srgbClr val="FBAE40"/>
          </p15:clr>
        </p15:guide>
        <p15:guide id="42" orient="horz" pos="2954">
          <p15:clr>
            <a:srgbClr val="FBAE40"/>
          </p15:clr>
        </p15:guide>
        <p15:guide id="43" orient="horz" pos="3067">
          <p15:clr>
            <a:srgbClr val="FBAE40"/>
          </p15:clr>
        </p15:guide>
        <p15:guide id="44" orient="horz" pos="3362">
          <p15:clr>
            <a:srgbClr val="FBAE40"/>
          </p15:clr>
        </p15:guide>
        <p15:guide id="45" orient="horz" pos="2455">
          <p15:clr>
            <a:srgbClr val="FBAE40"/>
          </p15:clr>
        </p15:guide>
        <p15:guide id="46" orient="horz" pos="3884">
          <p15:clr>
            <a:srgbClr val="FBAE40"/>
          </p15:clr>
        </p15:guide>
        <p15:guide id="47" orient="horz" pos="9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Footer Placeholder 6">
            <a:extLst>
              <a:ext uri="{FF2B5EF4-FFF2-40B4-BE49-F238E27FC236}">
                <a16:creationId xmlns:a16="http://schemas.microsoft.com/office/drawing/2014/main" id="{957F1097-82A2-B84A-B73B-8E3AF1D60BBD}"/>
              </a:ext>
            </a:extLst>
          </p:cNvPr>
          <p:cNvSpPr>
            <a:spLocks noGrp="1"/>
          </p:cNvSpPr>
          <p:nvPr>
            <p:ph type="ftr" sz="quarter" idx="3"/>
          </p:nvPr>
        </p:nvSpPr>
        <p:spPr>
          <a:xfrm>
            <a:off x="7376912" y="296863"/>
            <a:ext cx="3648280" cy="180975"/>
          </a:xfrm>
          <a:prstGeom prst="rect">
            <a:avLst/>
          </a:prstGeom>
        </p:spPr>
        <p:txBody>
          <a:bodyPr vert="horz" lIns="0" tIns="0" rIns="0" bIns="0" rtlCol="0" anchor="ctr"/>
          <a:lstStyle>
            <a:lvl1pPr algn="r">
              <a:defRPr sz="1400">
                <a:solidFill>
                  <a:schemeClr val="bg1"/>
                </a:solidFill>
                <a:latin typeface="+mn-lt"/>
                <a:cs typeface="Arial" panose="020B0604020202020204" pitchFamily="34" charset="0"/>
              </a:defRPr>
            </a:lvl1pPr>
          </a:lstStyle>
          <a:p>
            <a:r>
              <a:rPr lang="en-GB"/>
              <a:t>Official Sensitive</a:t>
            </a:r>
          </a:p>
        </p:txBody>
      </p:sp>
    </p:spTree>
    <p:extLst>
      <p:ext uri="{BB962C8B-B14F-4D97-AF65-F5344CB8AC3E}">
        <p14:creationId xmlns:p14="http://schemas.microsoft.com/office/powerpoint/2010/main" val="33304011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73136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ront-cover-slide-icon">
    <p:spTree>
      <p:nvGrpSpPr>
        <p:cNvPr id="1" name=""/>
        <p:cNvGrpSpPr/>
        <p:nvPr/>
      </p:nvGrpSpPr>
      <p:grpSpPr>
        <a:xfrm>
          <a:off x="0" y="0"/>
          <a:ext cx="0" cy="0"/>
          <a:chOff x="0" y="0"/>
          <a:chExt cx="0" cy="0"/>
        </a:xfrm>
      </p:grpSpPr>
      <p:sp>
        <p:nvSpPr>
          <p:cNvPr id="15" name="Picture Placeholder 5">
            <a:extLst>
              <a:ext uri="{FF2B5EF4-FFF2-40B4-BE49-F238E27FC236}">
                <a16:creationId xmlns:a16="http://schemas.microsoft.com/office/drawing/2014/main" id="{71D8620F-F3BD-6749-B5C0-370FFB8D0FB3}"/>
              </a:ext>
            </a:extLst>
          </p:cNvPr>
          <p:cNvSpPr>
            <a:spLocks noGrp="1"/>
          </p:cNvSpPr>
          <p:nvPr>
            <p:ph type="pic" sz="quarter" idx="14" hasCustomPrompt="1"/>
          </p:nvPr>
        </p:nvSpPr>
        <p:spPr>
          <a:xfrm>
            <a:off x="6228382" y="501358"/>
            <a:ext cx="5159667" cy="5159667"/>
          </a:xfrm>
          <a:prstGeom prst="rect">
            <a:avLst/>
          </a:prstGeom>
          <a:solidFill>
            <a:schemeClr val="accent1"/>
          </a:solidFill>
        </p:spPr>
        <p:txBody>
          <a:bodyPr/>
          <a:lstStyle>
            <a:lvl1pPr>
              <a:defRPr>
                <a:solidFill>
                  <a:schemeClr val="bg1"/>
                </a:solidFill>
              </a:defRPr>
            </a:lvl1pPr>
          </a:lstStyle>
          <a:p>
            <a:r>
              <a:rPr lang="en-US"/>
              <a:t>Click to insert Icon</a:t>
            </a:r>
          </a:p>
        </p:txBody>
      </p:sp>
      <p:sp>
        <p:nvSpPr>
          <p:cNvPr id="17" name="Text Placeholder 29">
            <a:extLst>
              <a:ext uri="{FF2B5EF4-FFF2-40B4-BE49-F238E27FC236}">
                <a16:creationId xmlns:a16="http://schemas.microsoft.com/office/drawing/2014/main" id="{8E0ADFA5-614A-334D-9169-044B7FA0BA2C}"/>
              </a:ext>
            </a:extLst>
          </p:cNvPr>
          <p:cNvSpPr>
            <a:spLocks noGrp="1"/>
          </p:cNvSpPr>
          <p:nvPr>
            <p:ph type="body" sz="quarter" idx="12" hasCustomPrompt="1"/>
          </p:nvPr>
        </p:nvSpPr>
        <p:spPr>
          <a:xfrm>
            <a:off x="515938" y="4183095"/>
            <a:ext cx="4344987" cy="288000"/>
          </a:xfrm>
          <a:prstGeom prst="rect">
            <a:avLst/>
          </a:prstGeom>
        </p:spPr>
        <p:txBody>
          <a:bodyPr/>
          <a:lstStyle/>
          <a:p>
            <a:pPr lvl="0"/>
            <a:r>
              <a:rPr lang="en-GB"/>
              <a:t>Click to insert </a:t>
            </a:r>
            <a:r>
              <a:rPr lang="en-US" err="1"/>
              <a:t>Programme</a:t>
            </a:r>
            <a:r>
              <a:rPr lang="en-US"/>
              <a:t>/Week/Session/</a:t>
            </a:r>
          </a:p>
        </p:txBody>
      </p:sp>
      <p:sp>
        <p:nvSpPr>
          <p:cNvPr id="19" name="Text Placeholder 22">
            <a:extLst>
              <a:ext uri="{FF2B5EF4-FFF2-40B4-BE49-F238E27FC236}">
                <a16:creationId xmlns:a16="http://schemas.microsoft.com/office/drawing/2014/main" id="{0229C0E4-6F7C-6946-B8E5-7DFF225252A0}"/>
              </a:ext>
            </a:extLst>
          </p:cNvPr>
          <p:cNvSpPr>
            <a:spLocks noGrp="1"/>
          </p:cNvSpPr>
          <p:nvPr>
            <p:ph type="body" sz="quarter" idx="10" hasCustomPrompt="1"/>
          </p:nvPr>
        </p:nvSpPr>
        <p:spPr>
          <a:xfrm>
            <a:off x="515938" y="978203"/>
            <a:ext cx="5760124" cy="1912778"/>
          </a:xfrm>
          <a:prstGeom prst="rect">
            <a:avLst/>
          </a:prstGeom>
        </p:spPr>
        <p:txBody>
          <a:bodyPr/>
          <a:lstStyle>
            <a:lvl1pPr>
              <a:lnSpc>
                <a:spcPct val="100000"/>
              </a:lnSpc>
              <a:defRPr sz="6000"/>
            </a:lvl1pPr>
            <a:lvl2pPr>
              <a:lnSpc>
                <a:spcPct val="100000"/>
              </a:lnSpc>
              <a:defRPr sz="6000"/>
            </a:lvl2pPr>
            <a:lvl3pPr>
              <a:lnSpc>
                <a:spcPct val="100000"/>
              </a:lnSpc>
              <a:defRPr sz="6000"/>
            </a:lvl3pPr>
            <a:lvl4pPr>
              <a:lnSpc>
                <a:spcPct val="100000"/>
              </a:lnSpc>
              <a:defRPr sz="6000"/>
            </a:lvl4pPr>
            <a:lvl5pPr>
              <a:lnSpc>
                <a:spcPct val="100000"/>
              </a:lnSpc>
              <a:defRPr sz="6000"/>
            </a:lvl5pPr>
          </a:lstStyle>
          <a:p>
            <a:pPr lvl="0"/>
            <a:r>
              <a:rPr lang="en-GB"/>
              <a:t>Click to edit Lesson Title</a:t>
            </a:r>
            <a:endParaRPr lang="en-US"/>
          </a:p>
        </p:txBody>
      </p:sp>
      <p:pic>
        <p:nvPicPr>
          <p:cNvPr id="9" name="Picture 8" descr="A picture containing drawing, parked&#10;&#10;Description automatically generated">
            <a:extLst>
              <a:ext uri="{FF2B5EF4-FFF2-40B4-BE49-F238E27FC236}">
                <a16:creationId xmlns:a16="http://schemas.microsoft.com/office/drawing/2014/main" id="{9E92CFDF-2D83-BC44-8A9F-7C68CDC7A6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3950" y="3675051"/>
            <a:ext cx="360000" cy="360000"/>
          </a:xfrm>
          <a:prstGeom prst="rect">
            <a:avLst/>
          </a:prstGeom>
        </p:spPr>
      </p:pic>
      <p:cxnSp>
        <p:nvCxnSpPr>
          <p:cNvPr id="10" name="Straight Connector 9">
            <a:extLst>
              <a:ext uri="{FF2B5EF4-FFF2-40B4-BE49-F238E27FC236}">
                <a16:creationId xmlns:a16="http://schemas.microsoft.com/office/drawing/2014/main" id="{DADADEE0-B28D-F648-BA1D-A28143132009}"/>
              </a:ext>
            </a:extLst>
          </p:cNvPr>
          <p:cNvCxnSpPr>
            <a:cxnSpLocks/>
          </p:cNvCxnSpPr>
          <p:nvPr userDrawn="1"/>
        </p:nvCxnSpPr>
        <p:spPr>
          <a:xfrm>
            <a:off x="1119849" y="3693126"/>
            <a:ext cx="0" cy="32385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drawing&#10;&#10;Description automatically generated">
            <a:extLst>
              <a:ext uri="{FF2B5EF4-FFF2-40B4-BE49-F238E27FC236}">
                <a16:creationId xmlns:a16="http://schemas.microsoft.com/office/drawing/2014/main" id="{A023EFA3-746D-5E4B-A8F3-BF22F056FD3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55747" y="3675051"/>
            <a:ext cx="360000" cy="360000"/>
          </a:xfrm>
          <a:prstGeom prst="rect">
            <a:avLst/>
          </a:prstGeom>
        </p:spPr>
      </p:pic>
    </p:spTree>
    <p:extLst>
      <p:ext uri="{BB962C8B-B14F-4D97-AF65-F5344CB8AC3E}">
        <p14:creationId xmlns:p14="http://schemas.microsoft.com/office/powerpoint/2010/main" val="4274159738"/>
      </p:ext>
    </p:extLst>
  </p:cSld>
  <p:clrMapOvr>
    <a:masterClrMapping/>
  </p:clrMapOvr>
  <p:extLst mod="1">
    <p:ext uri="{DCECCB84-F9BA-43D5-87BE-67443E8EF086}">
      <p15:sldGuideLst xmlns:p15="http://schemas.microsoft.com/office/powerpoint/2012/main">
        <p15:guide id="1" orient="horz" pos="2137">
          <p15:clr>
            <a:srgbClr val="FBAE40"/>
          </p15:clr>
        </p15:guide>
        <p15:guide id="2" pos="211">
          <p15:clr>
            <a:srgbClr val="FBAE40"/>
          </p15:clr>
        </p15:guide>
        <p15:guide id="3" orient="horz" pos="3770">
          <p15:clr>
            <a:srgbClr val="FBAE40"/>
          </p15:clr>
        </p15:guide>
        <p15:guide id="4" pos="1935">
          <p15:clr>
            <a:srgbClr val="FBAE40"/>
          </p15:clr>
        </p15:guide>
        <p15:guide id="5" pos="7469">
          <p15:clr>
            <a:srgbClr val="FBAE40"/>
          </p15:clr>
        </p15:guide>
        <p15:guide id="6" orient="horz" pos="618">
          <p15:clr>
            <a:srgbClr val="FBAE40"/>
          </p15:clr>
        </p15:guide>
        <p15:guide id="7" orient="horz" pos="1321">
          <p15:clr>
            <a:srgbClr val="FBAE40"/>
          </p15:clr>
        </p15:guide>
        <p15:guide id="8" orient="horz" pos="1729">
          <p15:clr>
            <a:srgbClr val="FBAE40"/>
          </p15:clr>
        </p15:guide>
        <p15:guide id="9" orient="horz" pos="4133">
          <p15:clr>
            <a:srgbClr val="FBAE40"/>
          </p15:clr>
        </p15:guide>
        <p15:guide id="10" pos="824">
          <p15:clr>
            <a:srgbClr val="FBAE40"/>
          </p15:clr>
        </p15:guide>
        <p15:guide id="11" pos="98">
          <p15:clr>
            <a:srgbClr val="FBAE40"/>
          </p15:clr>
        </p15:guide>
        <p15:guide id="12" pos="7582">
          <p15:clr>
            <a:srgbClr val="FBAE40"/>
          </p15:clr>
        </p15:guide>
        <p15:guide id="13" pos="710">
          <p15:clr>
            <a:srgbClr val="FBAE40"/>
          </p15:clr>
        </p15:guide>
        <p15:guide id="14" pos="1323">
          <p15:clr>
            <a:srgbClr val="FBAE40"/>
          </p15:clr>
        </p15:guide>
        <p15:guide id="15" pos="1436">
          <p15:clr>
            <a:srgbClr val="FBAE40"/>
          </p15:clr>
        </p15:guide>
        <p15:guide id="16" pos="2048">
          <p15:clr>
            <a:srgbClr val="FBAE40"/>
          </p15:clr>
        </p15:guide>
        <p15:guide id="17" pos="2547">
          <p15:clr>
            <a:srgbClr val="FBAE40"/>
          </p15:clr>
        </p15:guide>
        <p15:guide id="18" pos="2661">
          <p15:clr>
            <a:srgbClr val="FBAE40"/>
          </p15:clr>
        </p15:guide>
        <p15:guide id="19" pos="3160">
          <p15:clr>
            <a:srgbClr val="FBAE40"/>
          </p15:clr>
        </p15:guide>
        <p15:guide id="20" pos="3273">
          <p15:clr>
            <a:srgbClr val="FBAE40"/>
          </p15:clr>
        </p15:guide>
        <p15:guide id="21" pos="3772">
          <p15:clr>
            <a:srgbClr val="FBAE40"/>
          </p15:clr>
        </p15:guide>
        <p15:guide id="22" pos="3885">
          <p15:clr>
            <a:srgbClr val="FBAE40"/>
          </p15:clr>
        </p15:guide>
        <p15:guide id="23" pos="4384">
          <p15:clr>
            <a:srgbClr val="FBAE40"/>
          </p15:clr>
        </p15:guide>
        <p15:guide id="24" pos="4498">
          <p15:clr>
            <a:srgbClr val="FBAE40"/>
          </p15:clr>
        </p15:guide>
        <p15:guide id="25" pos="4997">
          <p15:clr>
            <a:srgbClr val="FBAE40"/>
          </p15:clr>
        </p15:guide>
        <p15:guide id="26" pos="5110">
          <p15:clr>
            <a:srgbClr val="FBAE40"/>
          </p15:clr>
        </p15:guide>
        <p15:guide id="27" pos="5609">
          <p15:clr>
            <a:srgbClr val="FBAE40"/>
          </p15:clr>
        </p15:guide>
        <p15:guide id="28" pos="5722">
          <p15:clr>
            <a:srgbClr val="FBAE40"/>
          </p15:clr>
        </p15:guide>
        <p15:guide id="29" pos="6221">
          <p15:clr>
            <a:srgbClr val="FBAE40"/>
          </p15:clr>
        </p15:guide>
        <p15:guide id="30" pos="6335">
          <p15:clr>
            <a:srgbClr val="FBAE40"/>
          </p15:clr>
        </p15:guide>
        <p15:guide id="31" pos="6834">
          <p15:clr>
            <a:srgbClr val="FBAE40"/>
          </p15:clr>
        </p15:guide>
        <p15:guide id="32" pos="6947">
          <p15:clr>
            <a:srgbClr val="FBAE40"/>
          </p15:clr>
        </p15:guide>
        <p15:guide id="33" orient="horz" pos="210">
          <p15:clr>
            <a:srgbClr val="FBAE40"/>
          </p15:clr>
        </p15:guide>
        <p15:guide id="34" orient="horz" pos="504">
          <p15:clr>
            <a:srgbClr val="FBAE40"/>
          </p15:clr>
        </p15:guide>
        <p15:guide id="35" orient="horz" pos="1026">
          <p15:clr>
            <a:srgbClr val="FBAE40"/>
          </p15:clr>
        </p15:guide>
        <p15:guide id="36" orient="horz" pos="1480">
          <p15:clr>
            <a:srgbClr val="FBAE40"/>
          </p15:clr>
        </p15:guide>
        <p15:guide id="37" orient="horz" pos="4224">
          <p15:clr>
            <a:srgbClr val="FBAE40"/>
          </p15:clr>
        </p15:guide>
        <p15:guide id="38" orient="horz" pos="1842">
          <p15:clr>
            <a:srgbClr val="FBAE40"/>
          </p15:clr>
        </p15:guide>
        <p15:guide id="39" orient="horz" pos="2251">
          <p15:clr>
            <a:srgbClr val="FBAE40"/>
          </p15:clr>
        </p15:guide>
        <p15:guide id="40" orient="horz" pos="2546">
          <p15:clr>
            <a:srgbClr val="FBAE40"/>
          </p15:clr>
        </p15:guide>
        <p15:guide id="41" orient="horz" pos="2659">
          <p15:clr>
            <a:srgbClr val="FBAE40"/>
          </p15:clr>
        </p15:guide>
        <p15:guide id="42" orient="horz" pos="2954">
          <p15:clr>
            <a:srgbClr val="FBAE40"/>
          </p15:clr>
        </p15:guide>
        <p15:guide id="43" orient="horz" pos="3067">
          <p15:clr>
            <a:srgbClr val="FBAE40"/>
          </p15:clr>
        </p15:guide>
        <p15:guide id="44" orient="horz" pos="3362">
          <p15:clr>
            <a:srgbClr val="FBAE40"/>
          </p15:clr>
        </p15:guide>
        <p15:guide id="45" orient="horz" pos="2455">
          <p15:clr>
            <a:srgbClr val="FBAE40"/>
          </p15:clr>
        </p15:guide>
        <p15:guide id="46" orient="horz" pos="3884">
          <p15:clr>
            <a:srgbClr val="FBAE40"/>
          </p15:clr>
        </p15:guide>
        <p15:guide id="47" orient="horz" pos="9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MPS_Title Slide (Imag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4086" b="16523"/>
          <a:stretch/>
        </p:blipFill>
        <p:spPr>
          <a:xfrm>
            <a:off x="-12526" y="0"/>
            <a:ext cx="12204526" cy="5974915"/>
          </a:xfrm>
          <a:prstGeom prst="rect">
            <a:avLst/>
          </a:prstGeom>
        </p:spPr>
      </p:pic>
      <p:sp>
        <p:nvSpPr>
          <p:cNvPr id="18" name="Rectangle 17">
            <a:extLst>
              <a:ext uri="{FF2B5EF4-FFF2-40B4-BE49-F238E27FC236}">
                <a16:creationId xmlns:a16="http://schemas.microsoft.com/office/drawing/2014/main" id="{47163983-D991-4DBA-A2E7-A1C185C3BC96}"/>
              </a:ext>
            </a:extLst>
          </p:cNvPr>
          <p:cNvSpPr/>
          <p:nvPr/>
        </p:nvSpPr>
        <p:spPr>
          <a:xfrm>
            <a:off x="2" y="0"/>
            <a:ext cx="8795206" cy="6856567"/>
          </a:xfrm>
          <a:prstGeom prst="rect">
            <a:avLst/>
          </a:prstGeom>
          <a:gradFill>
            <a:gsLst>
              <a:gs pos="0">
                <a:schemeClr val="tx1">
                  <a:alpha val="80000"/>
                </a:schemeClr>
              </a:gs>
              <a:gs pos="100000">
                <a:schemeClr val="tx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9463F89-8A9E-C728-E849-0CC8107C5112}"/>
              </a:ext>
            </a:extLst>
          </p:cNvPr>
          <p:cNvSpPr>
            <a:spLocks noGrp="1"/>
          </p:cNvSpPr>
          <p:nvPr>
            <p:ph type="ctrTitle" hasCustomPrompt="1"/>
          </p:nvPr>
        </p:nvSpPr>
        <p:spPr>
          <a:xfrm>
            <a:off x="468146" y="1359805"/>
            <a:ext cx="5397149" cy="1339671"/>
          </a:xfrm>
          <a:prstGeom prst="rect">
            <a:avLst/>
          </a:prstGeom>
        </p:spPr>
        <p:txBody>
          <a:bodyPr bIns="468000" anchor="t" anchorCtr="0"/>
          <a:lstStyle>
            <a:lvl1pPr algn="l">
              <a:lnSpc>
                <a:spcPts val="3900"/>
              </a:lnSpc>
              <a:defRPr sz="3700" b="1" i="0" cap="all" baseline="0">
                <a:solidFill>
                  <a:schemeClr val="bg1"/>
                </a:solidFill>
                <a:latin typeface="Arial Black" panose="020B0604020202020204" pitchFamily="34" charset="0"/>
                <a:cs typeface="Arial Black" panose="020B0604020202020204" pitchFamily="34" charset="0"/>
              </a:defRPr>
            </a:lvl1pPr>
          </a:lstStyle>
          <a:p>
            <a:r>
              <a:rPr lang="en-GB"/>
              <a:t>Presentation title lorem ipsum </a:t>
            </a:r>
            <a:r>
              <a:rPr lang="en-GB" err="1"/>
              <a:t>dolor</a:t>
            </a:r>
            <a:r>
              <a:rPr lang="en-GB"/>
              <a:t> sit </a:t>
            </a:r>
            <a:r>
              <a:rPr lang="en-GB" err="1"/>
              <a:t>amet</a:t>
            </a:r>
            <a:r>
              <a:rPr lang="en-GB"/>
              <a:t/>
            </a:r>
            <a:br>
              <a:rPr lang="en-GB"/>
            </a:br>
            <a:endParaRPr lang="en-US"/>
          </a:p>
        </p:txBody>
      </p:sp>
      <p:sp>
        <p:nvSpPr>
          <p:cNvPr id="3" name="Subtitle 2">
            <a:extLst>
              <a:ext uri="{FF2B5EF4-FFF2-40B4-BE49-F238E27FC236}">
                <a16:creationId xmlns:a16="http://schemas.microsoft.com/office/drawing/2014/main" id="{C9DF625E-BAE2-041C-DC94-FFB135E85203}"/>
              </a:ext>
            </a:extLst>
          </p:cNvPr>
          <p:cNvSpPr>
            <a:spLocks noGrp="1"/>
          </p:cNvSpPr>
          <p:nvPr>
            <p:ph type="subTitle" idx="1" hasCustomPrompt="1"/>
          </p:nvPr>
        </p:nvSpPr>
        <p:spPr>
          <a:xfrm>
            <a:off x="468146" y="3121472"/>
            <a:ext cx="5397149" cy="1697630"/>
          </a:xfrm>
          <a:prstGeom prst="rect">
            <a:avLst/>
          </a:prstGeom>
        </p:spPr>
        <p:txBody>
          <a:bodyPr/>
          <a:lstStyle>
            <a:lvl1pPr marL="0" indent="0" algn="l">
              <a:lnSpc>
                <a:spcPts val="2400"/>
              </a:lnSpc>
              <a:buNone/>
              <a:defRPr sz="20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Subtitle class </a:t>
            </a:r>
            <a:r>
              <a:rPr lang="en-GB" err="1"/>
              <a:t>aptent</a:t>
            </a:r>
            <a:r>
              <a:rPr lang="en-GB"/>
              <a:t> </a:t>
            </a:r>
            <a:r>
              <a:rPr lang="en-GB" err="1"/>
              <a:t>taciti</a:t>
            </a:r>
            <a:r>
              <a:rPr lang="en-GB"/>
              <a:t> </a:t>
            </a:r>
            <a:r>
              <a:rPr lang="en-GB" err="1"/>
              <a:t>sociosqu</a:t>
            </a:r>
            <a:r>
              <a:rPr lang="en-GB"/>
              <a:t> ad </a:t>
            </a:r>
            <a:r>
              <a:rPr lang="en-GB" err="1"/>
              <a:t>litora</a:t>
            </a:r>
            <a:r>
              <a:rPr lang="en-GB"/>
              <a:t> </a:t>
            </a:r>
            <a:r>
              <a:rPr lang="en-GB" err="1"/>
              <a:t>torquent</a:t>
            </a:r>
            <a:r>
              <a:rPr lang="en-GB"/>
              <a:t> per </a:t>
            </a:r>
            <a:r>
              <a:rPr lang="en-GB" err="1"/>
              <a:t>conubia</a:t>
            </a:r>
            <a:r>
              <a:rPr lang="en-GB"/>
              <a:t> nostra, per </a:t>
            </a:r>
            <a:r>
              <a:rPr lang="en-GB" err="1"/>
              <a:t>inceptos</a:t>
            </a:r>
            <a:r>
              <a:rPr lang="en-GB"/>
              <a:t> </a:t>
            </a:r>
            <a:r>
              <a:rPr lang="en-GB" err="1"/>
              <a:t>himenaeos</a:t>
            </a:r>
            <a:r>
              <a:rPr lang="en-GB"/>
              <a:t>.</a:t>
            </a:r>
            <a:endParaRPr lang="en-US"/>
          </a:p>
        </p:txBody>
      </p:sp>
      <p:sp>
        <p:nvSpPr>
          <p:cNvPr id="9" name="Rectangle 8">
            <a:extLst>
              <a:ext uri="{FF2B5EF4-FFF2-40B4-BE49-F238E27FC236}">
                <a16:creationId xmlns:a16="http://schemas.microsoft.com/office/drawing/2014/main" id="{6398956B-48EC-DF2B-0636-A5A27DC15850}"/>
              </a:ext>
            </a:extLst>
          </p:cNvPr>
          <p:cNvSpPr/>
          <p:nvPr/>
        </p:nvSpPr>
        <p:spPr>
          <a:xfrm>
            <a:off x="0" y="5961219"/>
            <a:ext cx="12191999" cy="8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F178E5F3-E1D7-8BAF-0474-33E46E0260DE}"/>
              </a:ext>
            </a:extLst>
          </p:cNvPr>
          <p:cNvPicPr>
            <a:picLocks noChangeAspect="1"/>
          </p:cNvPicPr>
          <p:nvPr/>
        </p:nvPicPr>
        <p:blipFill>
          <a:blip r:embed="rId3"/>
          <a:stretch>
            <a:fillRect/>
          </a:stretch>
        </p:blipFill>
        <p:spPr>
          <a:xfrm>
            <a:off x="8730861" y="6255850"/>
            <a:ext cx="2997590" cy="306392"/>
          </a:xfrm>
          <a:prstGeom prst="rect">
            <a:avLst/>
          </a:prstGeom>
        </p:spPr>
      </p:pic>
      <p:pic>
        <p:nvPicPr>
          <p:cNvPr id="10" name="Picture 9">
            <a:extLst>
              <a:ext uri="{FF2B5EF4-FFF2-40B4-BE49-F238E27FC236}">
                <a16:creationId xmlns:a16="http://schemas.microsoft.com/office/drawing/2014/main" id="{9694122B-01D3-005A-9659-BF05610D3071}"/>
              </a:ext>
            </a:extLst>
          </p:cNvPr>
          <p:cNvPicPr>
            <a:picLocks noChangeAspect="1"/>
          </p:cNvPicPr>
          <p:nvPr/>
        </p:nvPicPr>
        <p:blipFill>
          <a:blip r:embed="rId4"/>
          <a:stretch>
            <a:fillRect/>
          </a:stretch>
        </p:blipFill>
        <p:spPr>
          <a:xfrm>
            <a:off x="257563" y="6217737"/>
            <a:ext cx="1415662" cy="381443"/>
          </a:xfrm>
          <a:prstGeom prst="rect">
            <a:avLst/>
          </a:prstGeom>
        </p:spPr>
      </p:pic>
      <p:sp>
        <p:nvSpPr>
          <p:cNvPr id="13" name="Text Placeholder 11">
            <a:extLst>
              <a:ext uri="{FF2B5EF4-FFF2-40B4-BE49-F238E27FC236}">
                <a16:creationId xmlns:a16="http://schemas.microsoft.com/office/drawing/2014/main" id="{D088D0F1-DB92-6FD3-6228-B6CD7958F582}"/>
              </a:ext>
            </a:extLst>
          </p:cNvPr>
          <p:cNvSpPr>
            <a:spLocks noGrp="1"/>
          </p:cNvSpPr>
          <p:nvPr>
            <p:ph type="body" sz="quarter" idx="11" hasCustomPrompt="1"/>
          </p:nvPr>
        </p:nvSpPr>
        <p:spPr>
          <a:xfrm>
            <a:off x="468142" y="5082059"/>
            <a:ext cx="5397149" cy="243356"/>
          </a:xfrm>
          <a:prstGeom prst="rect">
            <a:avLst/>
          </a:prstGeom>
        </p:spPr>
        <p:txBody>
          <a:bodyPr anchor="t" anchorCtr="0"/>
          <a:lstStyle>
            <a:lvl1pPr marL="0" indent="0">
              <a:spcBef>
                <a:spcPts val="0"/>
              </a:spcBef>
              <a:spcAft>
                <a:spcPts val="0"/>
              </a:spcAft>
              <a:defRPr b="0" baseline="0">
                <a:solidFill>
                  <a:schemeClr val="bg1"/>
                </a:solidFill>
              </a:defRPr>
            </a:lvl1pPr>
            <a:lvl2pPr marL="0">
              <a:lnSpc>
                <a:spcPts val="1900"/>
              </a:lnSpc>
              <a:spcAft>
                <a:spcPts val="0"/>
              </a:spcAft>
              <a:defRPr sz="1100" baseline="0">
                <a:solidFill>
                  <a:schemeClr val="bg1"/>
                </a:solidFill>
              </a:defRPr>
            </a:lvl2pPr>
          </a:lstStyle>
          <a:p>
            <a:pPr lvl="0"/>
            <a:r>
              <a:rPr lang="en-GB"/>
              <a:t>Author name/department</a:t>
            </a:r>
          </a:p>
        </p:txBody>
      </p:sp>
      <p:sp>
        <p:nvSpPr>
          <p:cNvPr id="23" name="Text Placeholder 11">
            <a:extLst>
              <a:ext uri="{FF2B5EF4-FFF2-40B4-BE49-F238E27FC236}">
                <a16:creationId xmlns:a16="http://schemas.microsoft.com/office/drawing/2014/main" id="{D0D7F5BC-22BB-87B7-94D4-CE8A23624912}"/>
              </a:ext>
            </a:extLst>
          </p:cNvPr>
          <p:cNvSpPr>
            <a:spLocks noGrp="1"/>
          </p:cNvSpPr>
          <p:nvPr>
            <p:ph type="body" sz="quarter" idx="13" hasCustomPrompt="1"/>
          </p:nvPr>
        </p:nvSpPr>
        <p:spPr>
          <a:xfrm>
            <a:off x="468141" y="674909"/>
            <a:ext cx="5397149" cy="194415"/>
          </a:xfrm>
          <a:prstGeom prst="rect">
            <a:avLst/>
          </a:prstGeom>
        </p:spPr>
        <p:txBody>
          <a:bodyPr anchor="t" anchorCtr="0"/>
          <a:lstStyle>
            <a:lvl1pPr marL="0" indent="0">
              <a:lnSpc>
                <a:spcPts val="1550"/>
              </a:lnSpc>
              <a:spcBef>
                <a:spcPts val="0"/>
              </a:spcBef>
              <a:spcAft>
                <a:spcPts val="0"/>
              </a:spcAft>
              <a:defRPr sz="1200" b="0" baseline="0">
                <a:solidFill>
                  <a:schemeClr val="bg1"/>
                </a:solidFill>
              </a:defRPr>
            </a:lvl1pPr>
            <a:lvl2pPr marL="0">
              <a:lnSpc>
                <a:spcPts val="1900"/>
              </a:lnSpc>
              <a:spcAft>
                <a:spcPts val="0"/>
              </a:spcAft>
              <a:defRPr sz="1100" baseline="0">
                <a:solidFill>
                  <a:schemeClr val="bg1"/>
                </a:solidFill>
              </a:defRPr>
            </a:lvl2pPr>
          </a:lstStyle>
          <a:p>
            <a:pPr lvl="0"/>
            <a:r>
              <a:rPr lang="en-GB"/>
              <a:t>00/00/00</a:t>
            </a:r>
          </a:p>
        </p:txBody>
      </p:sp>
      <p:sp>
        <p:nvSpPr>
          <p:cNvPr id="25" name="Text Placeholder 11">
            <a:extLst>
              <a:ext uri="{FF2B5EF4-FFF2-40B4-BE49-F238E27FC236}">
                <a16:creationId xmlns:a16="http://schemas.microsoft.com/office/drawing/2014/main" id="{1F987A5A-3F8F-92A9-B830-5FA7A377BC5A}"/>
              </a:ext>
            </a:extLst>
          </p:cNvPr>
          <p:cNvSpPr>
            <a:spLocks noGrp="1"/>
          </p:cNvSpPr>
          <p:nvPr>
            <p:ph type="body" sz="quarter" idx="14" hasCustomPrompt="1"/>
          </p:nvPr>
        </p:nvSpPr>
        <p:spPr>
          <a:xfrm>
            <a:off x="468142" y="5351170"/>
            <a:ext cx="5397149" cy="195825"/>
          </a:xfrm>
          <a:prstGeom prst="rect">
            <a:avLst/>
          </a:prstGeom>
        </p:spPr>
        <p:txBody>
          <a:bodyPr anchor="t" anchorCtr="0"/>
          <a:lstStyle>
            <a:lvl1pPr marL="0" indent="0">
              <a:lnSpc>
                <a:spcPts val="1550"/>
              </a:lnSpc>
              <a:spcBef>
                <a:spcPts val="0"/>
              </a:spcBef>
              <a:spcAft>
                <a:spcPts val="0"/>
              </a:spcAft>
              <a:defRPr sz="1100" b="0" baseline="0">
                <a:solidFill>
                  <a:schemeClr val="bg1"/>
                </a:solidFill>
              </a:defRPr>
            </a:lvl1pPr>
            <a:lvl2pPr marL="0">
              <a:lnSpc>
                <a:spcPts val="1550"/>
              </a:lnSpc>
              <a:spcAft>
                <a:spcPts val="0"/>
              </a:spcAft>
              <a:defRPr sz="1100" baseline="0">
                <a:solidFill>
                  <a:schemeClr val="tx1"/>
                </a:solidFill>
              </a:defRPr>
            </a:lvl2pPr>
          </a:lstStyle>
          <a:p>
            <a:pPr lvl="0"/>
            <a:r>
              <a:rPr lang="en-GB"/>
              <a:t>Operation  |  Taskforce  |  Unit</a:t>
            </a:r>
          </a:p>
        </p:txBody>
      </p:sp>
      <p:sp>
        <p:nvSpPr>
          <p:cNvPr id="26" name="Text Placeholder 19">
            <a:extLst>
              <a:ext uri="{FF2B5EF4-FFF2-40B4-BE49-F238E27FC236}">
                <a16:creationId xmlns:a16="http://schemas.microsoft.com/office/drawing/2014/main" id="{3CBB228C-043E-5D1F-C72D-6C10A4579A1D}"/>
              </a:ext>
            </a:extLst>
          </p:cNvPr>
          <p:cNvSpPr>
            <a:spLocks noGrp="1"/>
          </p:cNvSpPr>
          <p:nvPr>
            <p:ph type="body" sz="quarter" idx="12" hasCustomPrompt="1"/>
          </p:nvPr>
        </p:nvSpPr>
        <p:spPr>
          <a:xfrm>
            <a:off x="9170235" y="0"/>
            <a:ext cx="3021762" cy="331582"/>
          </a:xfrm>
          <a:prstGeom prst="rect">
            <a:avLst/>
          </a:prstGeom>
          <a:solidFill>
            <a:schemeClr val="accent5"/>
          </a:solidFill>
        </p:spPr>
        <p:txBody>
          <a:bodyPr wrap="none" lIns="108000" tIns="72000" rIns="108000" bIns="54000">
            <a:spAutoFit/>
          </a:bodyPr>
          <a:lstStyle>
            <a:lvl1pPr algn="r">
              <a:lnSpc>
                <a:spcPts val="1700"/>
              </a:lnSpc>
              <a:spcBef>
                <a:spcPts val="0"/>
              </a:spcBef>
              <a:spcAft>
                <a:spcPts val="0"/>
              </a:spcAft>
              <a:defRPr sz="140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27694345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MPS_Title Slide (Imag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13344" t="23258"/>
          <a:stretch/>
        </p:blipFill>
        <p:spPr>
          <a:xfrm>
            <a:off x="-12526" y="0"/>
            <a:ext cx="12204523" cy="6851152"/>
          </a:xfrm>
          <a:prstGeom prst="rect">
            <a:avLst/>
          </a:prstGeom>
        </p:spPr>
      </p:pic>
      <p:sp>
        <p:nvSpPr>
          <p:cNvPr id="18" name="Rectangle 17">
            <a:extLst>
              <a:ext uri="{FF2B5EF4-FFF2-40B4-BE49-F238E27FC236}">
                <a16:creationId xmlns:a16="http://schemas.microsoft.com/office/drawing/2014/main" id="{47163983-D991-4DBA-A2E7-A1C185C3BC96}"/>
              </a:ext>
            </a:extLst>
          </p:cNvPr>
          <p:cNvSpPr/>
          <p:nvPr/>
        </p:nvSpPr>
        <p:spPr>
          <a:xfrm>
            <a:off x="2" y="0"/>
            <a:ext cx="8795206" cy="6856567"/>
          </a:xfrm>
          <a:prstGeom prst="rect">
            <a:avLst/>
          </a:prstGeom>
          <a:gradFill>
            <a:gsLst>
              <a:gs pos="0">
                <a:schemeClr val="tx1">
                  <a:alpha val="80000"/>
                </a:schemeClr>
              </a:gs>
              <a:gs pos="100000">
                <a:schemeClr val="tx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9463F89-8A9E-C728-E849-0CC8107C5112}"/>
              </a:ext>
            </a:extLst>
          </p:cNvPr>
          <p:cNvSpPr>
            <a:spLocks noGrp="1"/>
          </p:cNvSpPr>
          <p:nvPr>
            <p:ph type="ctrTitle" hasCustomPrompt="1"/>
          </p:nvPr>
        </p:nvSpPr>
        <p:spPr>
          <a:xfrm>
            <a:off x="468146" y="1359805"/>
            <a:ext cx="5397149" cy="1339671"/>
          </a:xfrm>
          <a:prstGeom prst="rect">
            <a:avLst/>
          </a:prstGeom>
        </p:spPr>
        <p:txBody>
          <a:bodyPr bIns="468000" anchor="t" anchorCtr="0"/>
          <a:lstStyle>
            <a:lvl1pPr algn="l">
              <a:lnSpc>
                <a:spcPts val="3900"/>
              </a:lnSpc>
              <a:defRPr sz="3700" b="1" i="0" cap="all" baseline="0">
                <a:solidFill>
                  <a:schemeClr val="bg1"/>
                </a:solidFill>
                <a:latin typeface="Arial Black" panose="020B0604020202020204" pitchFamily="34" charset="0"/>
                <a:cs typeface="Arial Black" panose="020B0604020202020204" pitchFamily="34" charset="0"/>
              </a:defRPr>
            </a:lvl1pPr>
          </a:lstStyle>
          <a:p>
            <a:r>
              <a:rPr lang="en-GB"/>
              <a:t>Presentation title lorem ipsum </a:t>
            </a:r>
            <a:r>
              <a:rPr lang="en-GB" err="1"/>
              <a:t>dolor</a:t>
            </a:r>
            <a:r>
              <a:rPr lang="en-GB"/>
              <a:t> sit </a:t>
            </a:r>
            <a:r>
              <a:rPr lang="en-GB" err="1"/>
              <a:t>amet</a:t>
            </a:r>
            <a:r>
              <a:rPr lang="en-GB"/>
              <a:t/>
            </a:r>
            <a:br>
              <a:rPr lang="en-GB"/>
            </a:br>
            <a:endParaRPr lang="en-US"/>
          </a:p>
        </p:txBody>
      </p:sp>
      <p:sp>
        <p:nvSpPr>
          <p:cNvPr id="3" name="Subtitle 2">
            <a:extLst>
              <a:ext uri="{FF2B5EF4-FFF2-40B4-BE49-F238E27FC236}">
                <a16:creationId xmlns:a16="http://schemas.microsoft.com/office/drawing/2014/main" id="{C9DF625E-BAE2-041C-DC94-FFB135E85203}"/>
              </a:ext>
            </a:extLst>
          </p:cNvPr>
          <p:cNvSpPr>
            <a:spLocks noGrp="1"/>
          </p:cNvSpPr>
          <p:nvPr>
            <p:ph type="subTitle" idx="1" hasCustomPrompt="1"/>
          </p:nvPr>
        </p:nvSpPr>
        <p:spPr>
          <a:xfrm>
            <a:off x="468146" y="3121472"/>
            <a:ext cx="5397149" cy="1697630"/>
          </a:xfrm>
          <a:prstGeom prst="rect">
            <a:avLst/>
          </a:prstGeom>
        </p:spPr>
        <p:txBody>
          <a:bodyPr/>
          <a:lstStyle>
            <a:lvl1pPr marL="0" indent="0" algn="l">
              <a:lnSpc>
                <a:spcPts val="2400"/>
              </a:lnSpc>
              <a:buNone/>
              <a:defRPr sz="20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Subtitle class </a:t>
            </a:r>
            <a:r>
              <a:rPr lang="en-GB" err="1"/>
              <a:t>aptent</a:t>
            </a:r>
            <a:r>
              <a:rPr lang="en-GB"/>
              <a:t> </a:t>
            </a:r>
            <a:r>
              <a:rPr lang="en-GB" err="1"/>
              <a:t>taciti</a:t>
            </a:r>
            <a:r>
              <a:rPr lang="en-GB"/>
              <a:t> </a:t>
            </a:r>
            <a:r>
              <a:rPr lang="en-GB" err="1"/>
              <a:t>sociosqu</a:t>
            </a:r>
            <a:r>
              <a:rPr lang="en-GB"/>
              <a:t> ad </a:t>
            </a:r>
            <a:r>
              <a:rPr lang="en-GB" err="1"/>
              <a:t>litora</a:t>
            </a:r>
            <a:r>
              <a:rPr lang="en-GB"/>
              <a:t> </a:t>
            </a:r>
            <a:r>
              <a:rPr lang="en-GB" err="1"/>
              <a:t>torquent</a:t>
            </a:r>
            <a:r>
              <a:rPr lang="en-GB"/>
              <a:t> per </a:t>
            </a:r>
            <a:r>
              <a:rPr lang="en-GB" err="1"/>
              <a:t>conubia</a:t>
            </a:r>
            <a:r>
              <a:rPr lang="en-GB"/>
              <a:t> nostra, per </a:t>
            </a:r>
            <a:r>
              <a:rPr lang="en-GB" err="1"/>
              <a:t>inceptos</a:t>
            </a:r>
            <a:r>
              <a:rPr lang="en-GB"/>
              <a:t> </a:t>
            </a:r>
            <a:r>
              <a:rPr lang="en-GB" err="1"/>
              <a:t>himenaeos</a:t>
            </a:r>
            <a:r>
              <a:rPr lang="en-GB"/>
              <a:t>.</a:t>
            </a:r>
            <a:endParaRPr lang="en-US"/>
          </a:p>
        </p:txBody>
      </p:sp>
      <p:sp>
        <p:nvSpPr>
          <p:cNvPr id="9" name="Rectangle 8">
            <a:extLst>
              <a:ext uri="{FF2B5EF4-FFF2-40B4-BE49-F238E27FC236}">
                <a16:creationId xmlns:a16="http://schemas.microsoft.com/office/drawing/2014/main" id="{6398956B-48EC-DF2B-0636-A5A27DC15850}"/>
              </a:ext>
            </a:extLst>
          </p:cNvPr>
          <p:cNvSpPr/>
          <p:nvPr userDrawn="1"/>
        </p:nvSpPr>
        <p:spPr>
          <a:xfrm>
            <a:off x="0" y="5961219"/>
            <a:ext cx="12191999" cy="8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F178E5F3-E1D7-8BAF-0474-33E46E0260DE}"/>
              </a:ext>
            </a:extLst>
          </p:cNvPr>
          <p:cNvPicPr>
            <a:picLocks noChangeAspect="1"/>
          </p:cNvPicPr>
          <p:nvPr userDrawn="1"/>
        </p:nvPicPr>
        <p:blipFill>
          <a:blip r:embed="rId3"/>
          <a:stretch>
            <a:fillRect/>
          </a:stretch>
        </p:blipFill>
        <p:spPr>
          <a:xfrm>
            <a:off x="8730861" y="6255850"/>
            <a:ext cx="2997590" cy="306392"/>
          </a:xfrm>
          <a:prstGeom prst="rect">
            <a:avLst/>
          </a:prstGeom>
        </p:spPr>
      </p:pic>
      <p:pic>
        <p:nvPicPr>
          <p:cNvPr id="10" name="Picture 9">
            <a:extLst>
              <a:ext uri="{FF2B5EF4-FFF2-40B4-BE49-F238E27FC236}">
                <a16:creationId xmlns:a16="http://schemas.microsoft.com/office/drawing/2014/main" id="{9694122B-01D3-005A-9659-BF05610D3071}"/>
              </a:ext>
            </a:extLst>
          </p:cNvPr>
          <p:cNvPicPr>
            <a:picLocks noChangeAspect="1"/>
          </p:cNvPicPr>
          <p:nvPr userDrawn="1"/>
        </p:nvPicPr>
        <p:blipFill>
          <a:blip r:embed="rId4"/>
          <a:stretch>
            <a:fillRect/>
          </a:stretch>
        </p:blipFill>
        <p:spPr>
          <a:xfrm>
            <a:off x="257563" y="6217737"/>
            <a:ext cx="1415662" cy="381443"/>
          </a:xfrm>
          <a:prstGeom prst="rect">
            <a:avLst/>
          </a:prstGeom>
        </p:spPr>
      </p:pic>
      <p:sp>
        <p:nvSpPr>
          <p:cNvPr id="13" name="Text Placeholder 11">
            <a:extLst>
              <a:ext uri="{FF2B5EF4-FFF2-40B4-BE49-F238E27FC236}">
                <a16:creationId xmlns:a16="http://schemas.microsoft.com/office/drawing/2014/main" id="{D088D0F1-DB92-6FD3-6228-B6CD7958F582}"/>
              </a:ext>
            </a:extLst>
          </p:cNvPr>
          <p:cNvSpPr>
            <a:spLocks noGrp="1"/>
          </p:cNvSpPr>
          <p:nvPr>
            <p:ph type="body" sz="quarter" idx="11" hasCustomPrompt="1"/>
          </p:nvPr>
        </p:nvSpPr>
        <p:spPr>
          <a:xfrm>
            <a:off x="468142" y="5082059"/>
            <a:ext cx="5397149" cy="243356"/>
          </a:xfrm>
          <a:prstGeom prst="rect">
            <a:avLst/>
          </a:prstGeom>
        </p:spPr>
        <p:txBody>
          <a:bodyPr anchor="t" anchorCtr="0"/>
          <a:lstStyle>
            <a:lvl1pPr marL="0" indent="0">
              <a:spcBef>
                <a:spcPts val="0"/>
              </a:spcBef>
              <a:spcAft>
                <a:spcPts val="0"/>
              </a:spcAft>
              <a:defRPr b="0" baseline="0">
                <a:solidFill>
                  <a:schemeClr val="bg1"/>
                </a:solidFill>
              </a:defRPr>
            </a:lvl1pPr>
            <a:lvl2pPr marL="0">
              <a:lnSpc>
                <a:spcPts val="1900"/>
              </a:lnSpc>
              <a:spcAft>
                <a:spcPts val="0"/>
              </a:spcAft>
              <a:defRPr sz="1100" baseline="0">
                <a:solidFill>
                  <a:schemeClr val="bg1"/>
                </a:solidFill>
              </a:defRPr>
            </a:lvl2pPr>
          </a:lstStyle>
          <a:p>
            <a:pPr lvl="0"/>
            <a:r>
              <a:rPr lang="en-GB"/>
              <a:t>Author name/department</a:t>
            </a:r>
          </a:p>
        </p:txBody>
      </p:sp>
      <p:sp>
        <p:nvSpPr>
          <p:cNvPr id="23" name="Text Placeholder 11">
            <a:extLst>
              <a:ext uri="{FF2B5EF4-FFF2-40B4-BE49-F238E27FC236}">
                <a16:creationId xmlns:a16="http://schemas.microsoft.com/office/drawing/2014/main" id="{D0D7F5BC-22BB-87B7-94D4-CE8A23624912}"/>
              </a:ext>
            </a:extLst>
          </p:cNvPr>
          <p:cNvSpPr>
            <a:spLocks noGrp="1"/>
          </p:cNvSpPr>
          <p:nvPr>
            <p:ph type="body" sz="quarter" idx="13" hasCustomPrompt="1"/>
          </p:nvPr>
        </p:nvSpPr>
        <p:spPr>
          <a:xfrm>
            <a:off x="468141" y="674909"/>
            <a:ext cx="5397149" cy="194415"/>
          </a:xfrm>
          <a:prstGeom prst="rect">
            <a:avLst/>
          </a:prstGeom>
        </p:spPr>
        <p:txBody>
          <a:bodyPr anchor="t" anchorCtr="0"/>
          <a:lstStyle>
            <a:lvl1pPr marL="0" indent="0">
              <a:lnSpc>
                <a:spcPts val="1550"/>
              </a:lnSpc>
              <a:spcBef>
                <a:spcPts val="0"/>
              </a:spcBef>
              <a:spcAft>
                <a:spcPts val="0"/>
              </a:spcAft>
              <a:defRPr sz="1200" b="0" baseline="0">
                <a:solidFill>
                  <a:schemeClr val="bg1"/>
                </a:solidFill>
              </a:defRPr>
            </a:lvl1pPr>
            <a:lvl2pPr marL="0">
              <a:lnSpc>
                <a:spcPts val="1900"/>
              </a:lnSpc>
              <a:spcAft>
                <a:spcPts val="0"/>
              </a:spcAft>
              <a:defRPr sz="1100" baseline="0">
                <a:solidFill>
                  <a:schemeClr val="bg1"/>
                </a:solidFill>
              </a:defRPr>
            </a:lvl2pPr>
          </a:lstStyle>
          <a:p>
            <a:pPr lvl="0"/>
            <a:r>
              <a:rPr lang="en-GB"/>
              <a:t>00/00/00</a:t>
            </a:r>
          </a:p>
        </p:txBody>
      </p:sp>
      <p:sp>
        <p:nvSpPr>
          <p:cNvPr id="25" name="Text Placeholder 11">
            <a:extLst>
              <a:ext uri="{FF2B5EF4-FFF2-40B4-BE49-F238E27FC236}">
                <a16:creationId xmlns:a16="http://schemas.microsoft.com/office/drawing/2014/main" id="{1F987A5A-3F8F-92A9-B830-5FA7A377BC5A}"/>
              </a:ext>
            </a:extLst>
          </p:cNvPr>
          <p:cNvSpPr>
            <a:spLocks noGrp="1"/>
          </p:cNvSpPr>
          <p:nvPr>
            <p:ph type="body" sz="quarter" idx="14" hasCustomPrompt="1"/>
          </p:nvPr>
        </p:nvSpPr>
        <p:spPr>
          <a:xfrm>
            <a:off x="468142" y="5351170"/>
            <a:ext cx="5397149" cy="195825"/>
          </a:xfrm>
          <a:prstGeom prst="rect">
            <a:avLst/>
          </a:prstGeom>
        </p:spPr>
        <p:txBody>
          <a:bodyPr anchor="t" anchorCtr="0"/>
          <a:lstStyle>
            <a:lvl1pPr marL="0" indent="0">
              <a:lnSpc>
                <a:spcPts val="1550"/>
              </a:lnSpc>
              <a:spcBef>
                <a:spcPts val="0"/>
              </a:spcBef>
              <a:spcAft>
                <a:spcPts val="0"/>
              </a:spcAft>
              <a:defRPr sz="1100" b="0" baseline="0">
                <a:solidFill>
                  <a:schemeClr val="bg1"/>
                </a:solidFill>
              </a:defRPr>
            </a:lvl1pPr>
            <a:lvl2pPr marL="0">
              <a:lnSpc>
                <a:spcPts val="1550"/>
              </a:lnSpc>
              <a:spcAft>
                <a:spcPts val="0"/>
              </a:spcAft>
              <a:defRPr sz="1100" baseline="0">
                <a:solidFill>
                  <a:schemeClr val="tx1"/>
                </a:solidFill>
              </a:defRPr>
            </a:lvl2pPr>
          </a:lstStyle>
          <a:p>
            <a:pPr lvl="0"/>
            <a:r>
              <a:rPr lang="en-GB"/>
              <a:t>Operation  |  Taskforce  |  Unit</a:t>
            </a:r>
          </a:p>
        </p:txBody>
      </p:sp>
      <p:sp>
        <p:nvSpPr>
          <p:cNvPr id="26" name="Text Placeholder 19">
            <a:extLst>
              <a:ext uri="{FF2B5EF4-FFF2-40B4-BE49-F238E27FC236}">
                <a16:creationId xmlns:a16="http://schemas.microsoft.com/office/drawing/2014/main" id="{3CBB228C-043E-5D1F-C72D-6C10A4579A1D}"/>
              </a:ext>
            </a:extLst>
          </p:cNvPr>
          <p:cNvSpPr>
            <a:spLocks noGrp="1"/>
          </p:cNvSpPr>
          <p:nvPr>
            <p:ph type="body" sz="quarter" idx="12" hasCustomPrompt="1"/>
          </p:nvPr>
        </p:nvSpPr>
        <p:spPr>
          <a:xfrm>
            <a:off x="9170235" y="0"/>
            <a:ext cx="3021762" cy="331582"/>
          </a:xfrm>
          <a:prstGeom prst="rect">
            <a:avLst/>
          </a:prstGeom>
          <a:solidFill>
            <a:schemeClr val="accent5"/>
          </a:solidFill>
        </p:spPr>
        <p:txBody>
          <a:bodyPr wrap="none" lIns="108000" tIns="72000" rIns="108000" bIns="54000">
            <a:spAutoFit/>
          </a:bodyPr>
          <a:lstStyle>
            <a:lvl1pPr algn="r">
              <a:lnSpc>
                <a:spcPts val="1700"/>
              </a:lnSpc>
              <a:spcBef>
                <a:spcPts val="0"/>
              </a:spcBef>
              <a:spcAft>
                <a:spcPts val="0"/>
              </a:spcAft>
              <a:defRPr sz="140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42733214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MPS_Title Slid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63F89-8A9E-C728-E849-0CC8107C5112}"/>
              </a:ext>
            </a:extLst>
          </p:cNvPr>
          <p:cNvSpPr>
            <a:spLocks noGrp="1"/>
          </p:cNvSpPr>
          <p:nvPr>
            <p:ph type="ctrTitle" hasCustomPrompt="1"/>
          </p:nvPr>
        </p:nvSpPr>
        <p:spPr>
          <a:xfrm>
            <a:off x="468146" y="1359805"/>
            <a:ext cx="5397149" cy="1339671"/>
          </a:xfrm>
          <a:prstGeom prst="rect">
            <a:avLst/>
          </a:prstGeom>
        </p:spPr>
        <p:txBody>
          <a:bodyPr bIns="468000" anchor="t" anchorCtr="0"/>
          <a:lstStyle>
            <a:lvl1pPr algn="l">
              <a:lnSpc>
                <a:spcPts val="3900"/>
              </a:lnSpc>
              <a:defRPr sz="3700" b="1" i="0" cap="all" baseline="0">
                <a:solidFill>
                  <a:schemeClr val="bg1"/>
                </a:solidFill>
                <a:latin typeface="Arial Black" panose="020B0604020202020204" pitchFamily="34" charset="0"/>
                <a:cs typeface="Arial Black" panose="020B0604020202020204" pitchFamily="34" charset="0"/>
              </a:defRPr>
            </a:lvl1pPr>
          </a:lstStyle>
          <a:p>
            <a:r>
              <a:rPr lang="en-GB"/>
              <a:t>Presentation title lorem ipsum </a:t>
            </a:r>
            <a:r>
              <a:rPr lang="en-GB" err="1"/>
              <a:t>dolor</a:t>
            </a:r>
            <a:r>
              <a:rPr lang="en-GB"/>
              <a:t> sit </a:t>
            </a:r>
            <a:r>
              <a:rPr lang="en-GB" err="1"/>
              <a:t>amet</a:t>
            </a:r>
            <a:endParaRPr lang="en-US"/>
          </a:p>
        </p:txBody>
      </p:sp>
      <p:sp>
        <p:nvSpPr>
          <p:cNvPr id="9" name="Rectangle 8">
            <a:extLst>
              <a:ext uri="{FF2B5EF4-FFF2-40B4-BE49-F238E27FC236}">
                <a16:creationId xmlns:a16="http://schemas.microsoft.com/office/drawing/2014/main" id="{6398956B-48EC-DF2B-0636-A5A27DC15850}"/>
              </a:ext>
            </a:extLst>
          </p:cNvPr>
          <p:cNvSpPr/>
          <p:nvPr/>
        </p:nvSpPr>
        <p:spPr>
          <a:xfrm>
            <a:off x="0" y="5961219"/>
            <a:ext cx="12191999" cy="8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7CB274FE-9800-C338-4C6A-755F41BAA781}"/>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8" name="Picture 7">
            <a:extLst>
              <a:ext uri="{FF2B5EF4-FFF2-40B4-BE49-F238E27FC236}">
                <a16:creationId xmlns:a16="http://schemas.microsoft.com/office/drawing/2014/main" id="{6E6082DD-9489-0FDD-702E-3B70894DE3DF}"/>
              </a:ext>
            </a:extLst>
          </p:cNvPr>
          <p:cNvPicPr>
            <a:picLocks noChangeAspect="1"/>
          </p:cNvPicPr>
          <p:nvPr/>
        </p:nvPicPr>
        <p:blipFill>
          <a:blip r:embed="rId3"/>
          <a:stretch>
            <a:fillRect/>
          </a:stretch>
        </p:blipFill>
        <p:spPr>
          <a:xfrm>
            <a:off x="8730861" y="6255850"/>
            <a:ext cx="2997590" cy="306392"/>
          </a:xfrm>
          <a:prstGeom prst="rect">
            <a:avLst/>
          </a:prstGeom>
        </p:spPr>
      </p:pic>
      <p:sp>
        <p:nvSpPr>
          <p:cNvPr id="12" name="Subtitle 2">
            <a:extLst>
              <a:ext uri="{FF2B5EF4-FFF2-40B4-BE49-F238E27FC236}">
                <a16:creationId xmlns:a16="http://schemas.microsoft.com/office/drawing/2014/main" id="{282196C0-75F4-6B66-BCCF-123ADDDB7344}"/>
              </a:ext>
            </a:extLst>
          </p:cNvPr>
          <p:cNvSpPr>
            <a:spLocks noGrp="1"/>
          </p:cNvSpPr>
          <p:nvPr>
            <p:ph type="subTitle" idx="1" hasCustomPrompt="1"/>
          </p:nvPr>
        </p:nvSpPr>
        <p:spPr>
          <a:xfrm>
            <a:off x="468146" y="3121472"/>
            <a:ext cx="5397149" cy="1697630"/>
          </a:xfrm>
          <a:prstGeom prst="rect">
            <a:avLst/>
          </a:prstGeom>
        </p:spPr>
        <p:txBody>
          <a:bodyPr/>
          <a:lstStyle>
            <a:lvl1pPr marL="0" indent="0" algn="l">
              <a:lnSpc>
                <a:spcPts val="2400"/>
              </a:lnSpc>
              <a:buNone/>
              <a:defRPr sz="20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Subtitle class </a:t>
            </a:r>
            <a:r>
              <a:rPr lang="en-GB" err="1"/>
              <a:t>aptent</a:t>
            </a:r>
            <a:r>
              <a:rPr lang="en-GB"/>
              <a:t> </a:t>
            </a:r>
            <a:r>
              <a:rPr lang="en-GB" err="1"/>
              <a:t>taciti</a:t>
            </a:r>
            <a:r>
              <a:rPr lang="en-GB"/>
              <a:t> </a:t>
            </a:r>
            <a:r>
              <a:rPr lang="en-GB" err="1"/>
              <a:t>sociosqu</a:t>
            </a:r>
            <a:r>
              <a:rPr lang="en-GB"/>
              <a:t> ad </a:t>
            </a:r>
            <a:r>
              <a:rPr lang="en-GB" err="1"/>
              <a:t>litora</a:t>
            </a:r>
            <a:r>
              <a:rPr lang="en-GB"/>
              <a:t> </a:t>
            </a:r>
            <a:r>
              <a:rPr lang="en-GB" err="1"/>
              <a:t>torquent</a:t>
            </a:r>
            <a:r>
              <a:rPr lang="en-GB"/>
              <a:t> per </a:t>
            </a:r>
            <a:r>
              <a:rPr lang="en-GB" err="1"/>
              <a:t>conubia</a:t>
            </a:r>
            <a:r>
              <a:rPr lang="en-GB"/>
              <a:t> nostra, per </a:t>
            </a:r>
            <a:r>
              <a:rPr lang="en-GB" err="1"/>
              <a:t>inceptos</a:t>
            </a:r>
            <a:r>
              <a:rPr lang="en-GB"/>
              <a:t> </a:t>
            </a:r>
            <a:r>
              <a:rPr lang="en-GB" err="1"/>
              <a:t>himenaeos</a:t>
            </a:r>
            <a:r>
              <a:rPr lang="en-GB"/>
              <a:t>.</a:t>
            </a:r>
            <a:endParaRPr lang="en-US"/>
          </a:p>
        </p:txBody>
      </p:sp>
      <p:sp>
        <p:nvSpPr>
          <p:cNvPr id="14" name="Text Placeholder 11">
            <a:extLst>
              <a:ext uri="{FF2B5EF4-FFF2-40B4-BE49-F238E27FC236}">
                <a16:creationId xmlns:a16="http://schemas.microsoft.com/office/drawing/2014/main" id="{13B38676-775B-D5F8-8B20-50D9DC9C2FC6}"/>
              </a:ext>
            </a:extLst>
          </p:cNvPr>
          <p:cNvSpPr>
            <a:spLocks noGrp="1"/>
          </p:cNvSpPr>
          <p:nvPr>
            <p:ph type="body" sz="quarter" idx="13" hasCustomPrompt="1"/>
          </p:nvPr>
        </p:nvSpPr>
        <p:spPr>
          <a:xfrm>
            <a:off x="468141" y="674909"/>
            <a:ext cx="5397149" cy="194415"/>
          </a:xfrm>
          <a:prstGeom prst="rect">
            <a:avLst/>
          </a:prstGeom>
        </p:spPr>
        <p:txBody>
          <a:bodyPr anchor="t" anchorCtr="0"/>
          <a:lstStyle>
            <a:lvl1pPr marL="0" indent="0">
              <a:lnSpc>
                <a:spcPts val="1550"/>
              </a:lnSpc>
              <a:spcBef>
                <a:spcPts val="0"/>
              </a:spcBef>
              <a:spcAft>
                <a:spcPts val="0"/>
              </a:spcAft>
              <a:defRPr sz="1200" b="0" baseline="0">
                <a:solidFill>
                  <a:schemeClr val="bg1"/>
                </a:solidFill>
              </a:defRPr>
            </a:lvl1pPr>
            <a:lvl2pPr marL="0">
              <a:lnSpc>
                <a:spcPts val="1900"/>
              </a:lnSpc>
              <a:spcAft>
                <a:spcPts val="0"/>
              </a:spcAft>
              <a:defRPr sz="1100" baseline="0">
                <a:solidFill>
                  <a:schemeClr val="bg1"/>
                </a:solidFill>
              </a:defRPr>
            </a:lvl2pPr>
          </a:lstStyle>
          <a:p>
            <a:pPr lvl="0"/>
            <a:r>
              <a:rPr lang="en-GB"/>
              <a:t>00/00/00</a:t>
            </a:r>
          </a:p>
        </p:txBody>
      </p:sp>
      <p:sp>
        <p:nvSpPr>
          <p:cNvPr id="15" name="Text Placeholder 11">
            <a:extLst>
              <a:ext uri="{FF2B5EF4-FFF2-40B4-BE49-F238E27FC236}">
                <a16:creationId xmlns:a16="http://schemas.microsoft.com/office/drawing/2014/main" id="{AA70BD2A-AA7F-8B5F-4353-D7C2CD46DF0A}"/>
              </a:ext>
            </a:extLst>
          </p:cNvPr>
          <p:cNvSpPr>
            <a:spLocks noGrp="1"/>
          </p:cNvSpPr>
          <p:nvPr>
            <p:ph type="body" sz="quarter" idx="11" hasCustomPrompt="1"/>
          </p:nvPr>
        </p:nvSpPr>
        <p:spPr>
          <a:xfrm>
            <a:off x="468142" y="5082059"/>
            <a:ext cx="5397149" cy="243356"/>
          </a:xfrm>
          <a:prstGeom prst="rect">
            <a:avLst/>
          </a:prstGeom>
        </p:spPr>
        <p:txBody>
          <a:bodyPr anchor="t" anchorCtr="0"/>
          <a:lstStyle>
            <a:lvl1pPr marL="0" indent="0">
              <a:spcBef>
                <a:spcPts val="0"/>
              </a:spcBef>
              <a:spcAft>
                <a:spcPts val="0"/>
              </a:spcAft>
              <a:defRPr b="0" baseline="0">
                <a:solidFill>
                  <a:schemeClr val="bg1"/>
                </a:solidFill>
              </a:defRPr>
            </a:lvl1pPr>
            <a:lvl2pPr marL="0">
              <a:lnSpc>
                <a:spcPts val="1900"/>
              </a:lnSpc>
              <a:spcAft>
                <a:spcPts val="0"/>
              </a:spcAft>
              <a:defRPr sz="1100" baseline="0">
                <a:solidFill>
                  <a:schemeClr val="bg1"/>
                </a:solidFill>
              </a:defRPr>
            </a:lvl2pPr>
          </a:lstStyle>
          <a:p>
            <a:pPr lvl="0"/>
            <a:r>
              <a:rPr lang="en-GB"/>
              <a:t>Author name/department</a:t>
            </a:r>
          </a:p>
        </p:txBody>
      </p:sp>
      <p:sp>
        <p:nvSpPr>
          <p:cNvPr id="18" name="Text Placeholder 11">
            <a:extLst>
              <a:ext uri="{FF2B5EF4-FFF2-40B4-BE49-F238E27FC236}">
                <a16:creationId xmlns:a16="http://schemas.microsoft.com/office/drawing/2014/main" id="{80F57C87-7E64-6AFC-B2FC-A108FF4CF700}"/>
              </a:ext>
            </a:extLst>
          </p:cNvPr>
          <p:cNvSpPr>
            <a:spLocks noGrp="1"/>
          </p:cNvSpPr>
          <p:nvPr>
            <p:ph type="body" sz="quarter" idx="14" hasCustomPrompt="1"/>
          </p:nvPr>
        </p:nvSpPr>
        <p:spPr>
          <a:xfrm>
            <a:off x="468142" y="5351170"/>
            <a:ext cx="5397149" cy="195825"/>
          </a:xfrm>
          <a:prstGeom prst="rect">
            <a:avLst/>
          </a:prstGeom>
        </p:spPr>
        <p:txBody>
          <a:bodyPr anchor="t" anchorCtr="0"/>
          <a:lstStyle>
            <a:lvl1pPr marL="0" indent="0">
              <a:lnSpc>
                <a:spcPts val="1550"/>
              </a:lnSpc>
              <a:spcBef>
                <a:spcPts val="0"/>
              </a:spcBef>
              <a:spcAft>
                <a:spcPts val="0"/>
              </a:spcAft>
              <a:defRPr sz="1100" b="0" baseline="0">
                <a:solidFill>
                  <a:schemeClr val="bg1"/>
                </a:solidFill>
              </a:defRPr>
            </a:lvl1pPr>
            <a:lvl2pPr marL="0">
              <a:lnSpc>
                <a:spcPts val="1550"/>
              </a:lnSpc>
              <a:spcAft>
                <a:spcPts val="0"/>
              </a:spcAft>
              <a:defRPr sz="1100" baseline="0">
                <a:solidFill>
                  <a:schemeClr val="tx1"/>
                </a:solidFill>
              </a:defRPr>
            </a:lvl2pPr>
          </a:lstStyle>
          <a:p>
            <a:pPr lvl="0"/>
            <a:r>
              <a:rPr lang="en-GB"/>
              <a:t>Operation  |  Taskforce  |  Unit</a:t>
            </a:r>
          </a:p>
        </p:txBody>
      </p:sp>
      <p:sp>
        <p:nvSpPr>
          <p:cNvPr id="19" name="Text Placeholder 19">
            <a:extLst>
              <a:ext uri="{FF2B5EF4-FFF2-40B4-BE49-F238E27FC236}">
                <a16:creationId xmlns:a16="http://schemas.microsoft.com/office/drawing/2014/main" id="{8189DBE9-0050-DC8E-BFE8-BB9E88D3BF8B}"/>
              </a:ext>
            </a:extLst>
          </p:cNvPr>
          <p:cNvSpPr>
            <a:spLocks noGrp="1"/>
          </p:cNvSpPr>
          <p:nvPr>
            <p:ph type="body" sz="quarter" idx="12" hasCustomPrompt="1"/>
          </p:nvPr>
        </p:nvSpPr>
        <p:spPr>
          <a:xfrm>
            <a:off x="9170235" y="0"/>
            <a:ext cx="3021762" cy="331582"/>
          </a:xfrm>
          <a:prstGeom prst="rect">
            <a:avLst/>
          </a:prstGeom>
          <a:solidFill>
            <a:schemeClr val="accent5"/>
          </a:solidFill>
        </p:spPr>
        <p:txBody>
          <a:bodyPr wrap="none" lIns="108000" tIns="72000" rIns="108000" bIns="54000">
            <a:spAutoFit/>
          </a:bodyPr>
          <a:lstStyle>
            <a:lvl1pPr algn="r">
              <a:lnSpc>
                <a:spcPts val="1700"/>
              </a:lnSpc>
              <a:spcBef>
                <a:spcPts val="0"/>
              </a:spcBef>
              <a:spcAft>
                <a:spcPts val="0"/>
              </a:spcAft>
              <a:defRPr sz="140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1109451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MPS_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63F89-8A9E-C728-E849-0CC8107C5112}"/>
              </a:ext>
            </a:extLst>
          </p:cNvPr>
          <p:cNvSpPr>
            <a:spLocks noGrp="1"/>
          </p:cNvSpPr>
          <p:nvPr>
            <p:ph type="ctrTitle" hasCustomPrompt="1"/>
          </p:nvPr>
        </p:nvSpPr>
        <p:spPr>
          <a:xfrm>
            <a:off x="468146" y="1359805"/>
            <a:ext cx="5397149" cy="1339671"/>
          </a:xfrm>
          <a:prstGeom prst="rect">
            <a:avLst/>
          </a:prstGeom>
        </p:spPr>
        <p:txBody>
          <a:bodyPr bIns="468000" anchor="t" anchorCtr="0"/>
          <a:lstStyle>
            <a:lvl1pPr algn="l">
              <a:lnSpc>
                <a:spcPts val="3900"/>
              </a:lnSpc>
              <a:defRPr sz="3700" b="1" i="0" cap="all" baseline="0">
                <a:solidFill>
                  <a:schemeClr val="tx2"/>
                </a:solidFill>
                <a:latin typeface="Arial Black" panose="020B0604020202020204" pitchFamily="34" charset="0"/>
                <a:cs typeface="Arial Black" panose="020B0604020202020204" pitchFamily="34" charset="0"/>
              </a:defRPr>
            </a:lvl1pPr>
          </a:lstStyle>
          <a:p>
            <a:r>
              <a:rPr lang="en-GB"/>
              <a:t>Presentation title lorem ipsum </a:t>
            </a:r>
            <a:r>
              <a:rPr lang="en-GB" err="1"/>
              <a:t>dolor</a:t>
            </a:r>
            <a:r>
              <a:rPr lang="en-GB"/>
              <a:t> sit </a:t>
            </a:r>
            <a:r>
              <a:rPr lang="en-GB" err="1"/>
              <a:t>amet</a:t>
            </a:r>
            <a:endParaRPr lang="en-US"/>
          </a:p>
        </p:txBody>
      </p:sp>
      <p:sp>
        <p:nvSpPr>
          <p:cNvPr id="3" name="Subtitle 2">
            <a:extLst>
              <a:ext uri="{FF2B5EF4-FFF2-40B4-BE49-F238E27FC236}">
                <a16:creationId xmlns:a16="http://schemas.microsoft.com/office/drawing/2014/main" id="{C9DF625E-BAE2-041C-DC94-FFB135E85203}"/>
              </a:ext>
            </a:extLst>
          </p:cNvPr>
          <p:cNvSpPr>
            <a:spLocks noGrp="1"/>
          </p:cNvSpPr>
          <p:nvPr>
            <p:ph type="subTitle" idx="1" hasCustomPrompt="1"/>
          </p:nvPr>
        </p:nvSpPr>
        <p:spPr>
          <a:xfrm>
            <a:off x="468146" y="3121472"/>
            <a:ext cx="5397149" cy="1697630"/>
          </a:xfrm>
          <a:prstGeom prst="rect">
            <a:avLst/>
          </a:prstGeom>
        </p:spPr>
        <p:txBody>
          <a:bodyPr/>
          <a:lstStyle>
            <a:lvl1pPr marL="0" indent="0" algn="l">
              <a:lnSpc>
                <a:spcPts val="2400"/>
              </a:lnSpc>
              <a:buNone/>
              <a:defRPr sz="200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Subtitle class </a:t>
            </a:r>
            <a:r>
              <a:rPr lang="en-GB" err="1"/>
              <a:t>aptent</a:t>
            </a:r>
            <a:r>
              <a:rPr lang="en-GB"/>
              <a:t> </a:t>
            </a:r>
            <a:r>
              <a:rPr lang="en-GB" err="1"/>
              <a:t>taciti</a:t>
            </a:r>
            <a:r>
              <a:rPr lang="en-GB"/>
              <a:t> </a:t>
            </a:r>
            <a:r>
              <a:rPr lang="en-GB" err="1"/>
              <a:t>sociosqu</a:t>
            </a:r>
            <a:r>
              <a:rPr lang="en-GB"/>
              <a:t> ad </a:t>
            </a:r>
            <a:r>
              <a:rPr lang="en-GB" err="1"/>
              <a:t>litora</a:t>
            </a:r>
            <a:r>
              <a:rPr lang="en-GB"/>
              <a:t> </a:t>
            </a:r>
            <a:r>
              <a:rPr lang="en-GB" err="1"/>
              <a:t>torquent</a:t>
            </a:r>
            <a:r>
              <a:rPr lang="en-GB"/>
              <a:t> per </a:t>
            </a:r>
            <a:r>
              <a:rPr lang="en-GB" err="1"/>
              <a:t>conubia</a:t>
            </a:r>
            <a:r>
              <a:rPr lang="en-GB"/>
              <a:t> nostra, per </a:t>
            </a:r>
            <a:r>
              <a:rPr lang="en-GB" err="1"/>
              <a:t>inceptos</a:t>
            </a:r>
            <a:r>
              <a:rPr lang="en-GB"/>
              <a:t> </a:t>
            </a:r>
            <a:r>
              <a:rPr lang="en-GB" err="1"/>
              <a:t>himenaeos</a:t>
            </a:r>
            <a:r>
              <a:rPr lang="en-GB"/>
              <a:t>.</a:t>
            </a:r>
            <a:endParaRPr lang="en-US"/>
          </a:p>
        </p:txBody>
      </p:sp>
      <p:sp>
        <p:nvSpPr>
          <p:cNvPr id="9" name="Rectangle 8">
            <a:extLst>
              <a:ext uri="{FF2B5EF4-FFF2-40B4-BE49-F238E27FC236}">
                <a16:creationId xmlns:a16="http://schemas.microsoft.com/office/drawing/2014/main" id="{6398956B-48EC-DF2B-0636-A5A27DC15850}"/>
              </a:ext>
            </a:extLst>
          </p:cNvPr>
          <p:cNvSpPr/>
          <p:nvPr/>
        </p:nvSpPr>
        <p:spPr>
          <a:xfrm>
            <a:off x="0" y="5961219"/>
            <a:ext cx="12191999" cy="8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2AAC985D-E6AB-125C-AF42-A60133A024D4}"/>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8" name="Picture 7">
            <a:extLst>
              <a:ext uri="{FF2B5EF4-FFF2-40B4-BE49-F238E27FC236}">
                <a16:creationId xmlns:a16="http://schemas.microsoft.com/office/drawing/2014/main" id="{25940618-1259-0D59-44EA-3306817F8874}"/>
              </a:ext>
            </a:extLst>
          </p:cNvPr>
          <p:cNvPicPr>
            <a:picLocks noChangeAspect="1"/>
          </p:cNvPicPr>
          <p:nvPr/>
        </p:nvPicPr>
        <p:blipFill>
          <a:blip r:embed="rId3"/>
          <a:stretch>
            <a:fillRect/>
          </a:stretch>
        </p:blipFill>
        <p:spPr>
          <a:xfrm>
            <a:off x="8730861" y="6255850"/>
            <a:ext cx="2997590" cy="306392"/>
          </a:xfrm>
          <a:prstGeom prst="rect">
            <a:avLst/>
          </a:prstGeom>
        </p:spPr>
      </p:pic>
      <p:sp>
        <p:nvSpPr>
          <p:cNvPr id="15" name="Text Placeholder 11">
            <a:extLst>
              <a:ext uri="{FF2B5EF4-FFF2-40B4-BE49-F238E27FC236}">
                <a16:creationId xmlns:a16="http://schemas.microsoft.com/office/drawing/2014/main" id="{64BDC27F-70FE-CB76-5997-98819366F631}"/>
              </a:ext>
            </a:extLst>
          </p:cNvPr>
          <p:cNvSpPr>
            <a:spLocks noGrp="1"/>
          </p:cNvSpPr>
          <p:nvPr>
            <p:ph type="body" sz="quarter" idx="13" hasCustomPrompt="1"/>
          </p:nvPr>
        </p:nvSpPr>
        <p:spPr>
          <a:xfrm>
            <a:off x="468141" y="674909"/>
            <a:ext cx="5397149" cy="194415"/>
          </a:xfrm>
          <a:prstGeom prst="rect">
            <a:avLst/>
          </a:prstGeom>
        </p:spPr>
        <p:txBody>
          <a:bodyPr anchor="t" anchorCtr="0"/>
          <a:lstStyle>
            <a:lvl1pPr marL="0" indent="0">
              <a:lnSpc>
                <a:spcPts val="1550"/>
              </a:lnSpc>
              <a:spcBef>
                <a:spcPts val="0"/>
              </a:spcBef>
              <a:spcAft>
                <a:spcPts val="0"/>
              </a:spcAft>
              <a:defRPr sz="1200" b="0" baseline="0">
                <a:solidFill>
                  <a:schemeClr val="tx1"/>
                </a:solidFill>
              </a:defRPr>
            </a:lvl1pPr>
            <a:lvl2pPr marL="0">
              <a:lnSpc>
                <a:spcPts val="1900"/>
              </a:lnSpc>
              <a:spcAft>
                <a:spcPts val="0"/>
              </a:spcAft>
              <a:defRPr sz="1100" baseline="0">
                <a:solidFill>
                  <a:schemeClr val="bg1"/>
                </a:solidFill>
              </a:defRPr>
            </a:lvl2pPr>
          </a:lstStyle>
          <a:p>
            <a:pPr lvl="0"/>
            <a:r>
              <a:rPr lang="en-GB"/>
              <a:t>00/00/00</a:t>
            </a:r>
          </a:p>
        </p:txBody>
      </p:sp>
      <p:sp>
        <p:nvSpPr>
          <p:cNvPr id="17" name="Text Placeholder 11">
            <a:extLst>
              <a:ext uri="{FF2B5EF4-FFF2-40B4-BE49-F238E27FC236}">
                <a16:creationId xmlns:a16="http://schemas.microsoft.com/office/drawing/2014/main" id="{25A6955B-4350-8113-18B2-8824EC9F1196}"/>
              </a:ext>
            </a:extLst>
          </p:cNvPr>
          <p:cNvSpPr>
            <a:spLocks noGrp="1"/>
          </p:cNvSpPr>
          <p:nvPr>
            <p:ph type="body" sz="quarter" idx="11" hasCustomPrompt="1"/>
          </p:nvPr>
        </p:nvSpPr>
        <p:spPr>
          <a:xfrm>
            <a:off x="468142" y="5082059"/>
            <a:ext cx="5397149" cy="243356"/>
          </a:xfrm>
          <a:prstGeom prst="rect">
            <a:avLst/>
          </a:prstGeom>
        </p:spPr>
        <p:txBody>
          <a:bodyPr anchor="t" anchorCtr="0"/>
          <a:lstStyle>
            <a:lvl1pPr marL="0" indent="0">
              <a:spcBef>
                <a:spcPts val="0"/>
              </a:spcBef>
              <a:spcAft>
                <a:spcPts val="0"/>
              </a:spcAft>
              <a:defRPr b="0" baseline="0">
                <a:solidFill>
                  <a:schemeClr val="tx1"/>
                </a:solidFill>
              </a:defRPr>
            </a:lvl1pPr>
            <a:lvl2pPr marL="0">
              <a:lnSpc>
                <a:spcPts val="1900"/>
              </a:lnSpc>
              <a:spcAft>
                <a:spcPts val="0"/>
              </a:spcAft>
              <a:defRPr sz="1100" baseline="0">
                <a:solidFill>
                  <a:schemeClr val="bg1"/>
                </a:solidFill>
              </a:defRPr>
            </a:lvl2pPr>
          </a:lstStyle>
          <a:p>
            <a:pPr lvl="0"/>
            <a:r>
              <a:rPr lang="en-GB"/>
              <a:t>Author name/department</a:t>
            </a:r>
          </a:p>
        </p:txBody>
      </p:sp>
      <p:sp>
        <p:nvSpPr>
          <p:cNvPr id="18" name="Text Placeholder 11">
            <a:extLst>
              <a:ext uri="{FF2B5EF4-FFF2-40B4-BE49-F238E27FC236}">
                <a16:creationId xmlns:a16="http://schemas.microsoft.com/office/drawing/2014/main" id="{FBCA7D37-FAE8-C5D6-7965-1944DDCBF6E3}"/>
              </a:ext>
            </a:extLst>
          </p:cNvPr>
          <p:cNvSpPr>
            <a:spLocks noGrp="1"/>
          </p:cNvSpPr>
          <p:nvPr>
            <p:ph type="body" sz="quarter" idx="14" hasCustomPrompt="1"/>
          </p:nvPr>
        </p:nvSpPr>
        <p:spPr>
          <a:xfrm>
            <a:off x="468142" y="5351170"/>
            <a:ext cx="5397149" cy="195825"/>
          </a:xfrm>
          <a:prstGeom prst="rect">
            <a:avLst/>
          </a:prstGeom>
        </p:spPr>
        <p:txBody>
          <a:bodyPr anchor="t" anchorCtr="0"/>
          <a:lstStyle>
            <a:lvl1pPr marL="0" indent="0">
              <a:lnSpc>
                <a:spcPts val="1550"/>
              </a:lnSpc>
              <a:spcBef>
                <a:spcPts val="0"/>
              </a:spcBef>
              <a:spcAft>
                <a:spcPts val="0"/>
              </a:spcAft>
              <a:defRPr sz="1100" b="0" baseline="0">
                <a:solidFill>
                  <a:schemeClr val="tx1"/>
                </a:solidFill>
              </a:defRPr>
            </a:lvl1pPr>
            <a:lvl2pPr marL="0">
              <a:lnSpc>
                <a:spcPts val="1550"/>
              </a:lnSpc>
              <a:spcAft>
                <a:spcPts val="0"/>
              </a:spcAft>
              <a:defRPr sz="1100" baseline="0">
                <a:solidFill>
                  <a:schemeClr val="tx1"/>
                </a:solidFill>
              </a:defRPr>
            </a:lvl2pPr>
          </a:lstStyle>
          <a:p>
            <a:pPr lvl="0"/>
            <a:r>
              <a:rPr lang="en-GB"/>
              <a:t>Operation  |  Taskforce  |  Unit</a:t>
            </a:r>
          </a:p>
        </p:txBody>
      </p:sp>
      <p:sp>
        <p:nvSpPr>
          <p:cNvPr id="19" name="Text Placeholder 19">
            <a:extLst>
              <a:ext uri="{FF2B5EF4-FFF2-40B4-BE49-F238E27FC236}">
                <a16:creationId xmlns:a16="http://schemas.microsoft.com/office/drawing/2014/main" id="{BBE8A667-52F4-9E45-1ECB-1E980BE7C7CB}"/>
              </a:ext>
            </a:extLst>
          </p:cNvPr>
          <p:cNvSpPr>
            <a:spLocks noGrp="1"/>
          </p:cNvSpPr>
          <p:nvPr>
            <p:ph type="body" sz="quarter" idx="12" hasCustomPrompt="1"/>
          </p:nvPr>
        </p:nvSpPr>
        <p:spPr>
          <a:xfrm>
            <a:off x="9170235" y="0"/>
            <a:ext cx="3021762" cy="331582"/>
          </a:xfrm>
          <a:prstGeom prst="rect">
            <a:avLst/>
          </a:prstGeom>
          <a:solidFill>
            <a:schemeClr val="accent5"/>
          </a:solidFill>
        </p:spPr>
        <p:txBody>
          <a:bodyPr wrap="none" lIns="108000" tIns="72000" rIns="108000" bIns="54000">
            <a:spAutoFit/>
          </a:bodyPr>
          <a:lstStyle>
            <a:lvl1pPr algn="r">
              <a:lnSpc>
                <a:spcPts val="1700"/>
              </a:lnSpc>
              <a:spcBef>
                <a:spcPts val="0"/>
              </a:spcBef>
              <a:spcAft>
                <a:spcPts val="0"/>
              </a:spcAft>
              <a:defRPr sz="140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28606603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MPS Divider Slide (Blue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63F89-8A9E-C728-E849-0CC8107C5112}"/>
              </a:ext>
            </a:extLst>
          </p:cNvPr>
          <p:cNvSpPr>
            <a:spLocks noGrp="1"/>
          </p:cNvSpPr>
          <p:nvPr>
            <p:ph type="ctrTitle" hasCustomPrompt="1"/>
          </p:nvPr>
        </p:nvSpPr>
        <p:spPr>
          <a:xfrm>
            <a:off x="468146" y="1359805"/>
            <a:ext cx="5397149" cy="1991320"/>
          </a:xfrm>
          <a:prstGeom prst="rect">
            <a:avLst/>
          </a:prstGeom>
        </p:spPr>
        <p:txBody>
          <a:bodyPr bIns="468000" anchor="t" anchorCtr="0"/>
          <a:lstStyle>
            <a:lvl1pPr algn="l">
              <a:lnSpc>
                <a:spcPts val="3900"/>
              </a:lnSpc>
              <a:defRPr sz="3700" b="1" i="0" cap="all" baseline="0">
                <a:solidFill>
                  <a:schemeClr val="bg1"/>
                </a:solidFill>
                <a:latin typeface="Arial Black" panose="020B0604020202020204" pitchFamily="34" charset="0"/>
                <a:cs typeface="Arial Black" panose="020B0604020202020204" pitchFamily="34" charset="0"/>
              </a:defRPr>
            </a:lvl1pPr>
          </a:lstStyle>
          <a:p>
            <a:r>
              <a:rPr lang="en-GB"/>
              <a:t>Divider title lorem ipsum </a:t>
            </a:r>
            <a:r>
              <a:rPr lang="en-GB" err="1"/>
              <a:t>dolor</a:t>
            </a:r>
            <a:r>
              <a:rPr lang="en-GB"/>
              <a:t> sit </a:t>
            </a:r>
            <a:r>
              <a:rPr lang="en-GB" err="1"/>
              <a:t>amet</a:t>
            </a:r>
            <a:endParaRPr lang="en-US"/>
          </a:p>
        </p:txBody>
      </p:sp>
      <p:sp>
        <p:nvSpPr>
          <p:cNvPr id="9" name="Rectangle 8">
            <a:extLst>
              <a:ext uri="{FF2B5EF4-FFF2-40B4-BE49-F238E27FC236}">
                <a16:creationId xmlns:a16="http://schemas.microsoft.com/office/drawing/2014/main" id="{6398956B-48EC-DF2B-0636-A5A27DC15850}"/>
              </a:ext>
            </a:extLst>
          </p:cNvPr>
          <p:cNvSpPr/>
          <p:nvPr/>
        </p:nvSpPr>
        <p:spPr>
          <a:xfrm>
            <a:off x="0" y="5961219"/>
            <a:ext cx="12191999" cy="8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23">
            <a:extLst>
              <a:ext uri="{FF2B5EF4-FFF2-40B4-BE49-F238E27FC236}">
                <a16:creationId xmlns:a16="http://schemas.microsoft.com/office/drawing/2014/main" id="{12E26EFD-E257-2E7D-7C6F-9E5030DC3C27}"/>
              </a:ext>
            </a:extLst>
          </p:cNvPr>
          <p:cNvSpPr>
            <a:spLocks noGrp="1"/>
          </p:cNvSpPr>
          <p:nvPr>
            <p:ph type="pic" sz="quarter" idx="10" hasCustomPrompt="1"/>
          </p:nvPr>
        </p:nvSpPr>
        <p:spPr>
          <a:xfrm>
            <a:off x="6324000" y="0"/>
            <a:ext cx="5868000" cy="5961220"/>
          </a:xfrm>
          <a:prstGeom prst="rect">
            <a:avLst/>
          </a:prstGeom>
          <a:solidFill>
            <a:srgbClr val="A6A6A6"/>
          </a:solidFill>
        </p:spPr>
        <p:txBody>
          <a:bodyPr anchor="ctr" anchorCtr="1"/>
          <a:lstStyle>
            <a:lvl1pPr>
              <a:defRPr>
                <a:solidFill>
                  <a:schemeClr val="bg1"/>
                </a:solidFill>
              </a:defRPr>
            </a:lvl1pPr>
          </a:lstStyle>
          <a:p>
            <a:r>
              <a:rPr lang="en-US"/>
              <a:t>Insert picture</a:t>
            </a:r>
          </a:p>
        </p:txBody>
      </p:sp>
      <p:pic>
        <p:nvPicPr>
          <p:cNvPr id="6" name="Picture 5">
            <a:extLst>
              <a:ext uri="{FF2B5EF4-FFF2-40B4-BE49-F238E27FC236}">
                <a16:creationId xmlns:a16="http://schemas.microsoft.com/office/drawing/2014/main" id="{4E45FF2B-FD4E-92D7-3611-4E139299E888}"/>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7" name="Picture 6">
            <a:extLst>
              <a:ext uri="{FF2B5EF4-FFF2-40B4-BE49-F238E27FC236}">
                <a16:creationId xmlns:a16="http://schemas.microsoft.com/office/drawing/2014/main" id="{6F625FF0-78F8-258F-5ED8-0DB2F7E067D1}"/>
              </a:ext>
            </a:extLst>
          </p:cNvPr>
          <p:cNvPicPr>
            <a:picLocks noChangeAspect="1"/>
          </p:cNvPicPr>
          <p:nvPr/>
        </p:nvPicPr>
        <p:blipFill>
          <a:blip r:embed="rId3"/>
          <a:stretch>
            <a:fillRect/>
          </a:stretch>
        </p:blipFill>
        <p:spPr>
          <a:xfrm>
            <a:off x="8730861" y="6255850"/>
            <a:ext cx="2997590" cy="306392"/>
          </a:xfrm>
          <a:prstGeom prst="rect">
            <a:avLst/>
          </a:prstGeom>
        </p:spPr>
      </p:pic>
      <p:sp>
        <p:nvSpPr>
          <p:cNvPr id="15" name="Text Placeholder 13">
            <a:extLst>
              <a:ext uri="{FF2B5EF4-FFF2-40B4-BE49-F238E27FC236}">
                <a16:creationId xmlns:a16="http://schemas.microsoft.com/office/drawing/2014/main" id="{886C7618-176D-4F80-A49B-8C4E5316D66F}"/>
              </a:ext>
            </a:extLst>
          </p:cNvPr>
          <p:cNvSpPr>
            <a:spLocks noGrp="1"/>
          </p:cNvSpPr>
          <p:nvPr>
            <p:ph type="body" sz="quarter" idx="13" hasCustomPrompt="1"/>
          </p:nvPr>
        </p:nvSpPr>
        <p:spPr>
          <a:xfrm>
            <a:off x="6323998" y="-2"/>
            <a:ext cx="2927868" cy="5961219"/>
          </a:xfrm>
          <a:prstGeom prst="rect">
            <a:avLst/>
          </a:prstGeom>
          <a:gradFill>
            <a:gsLst>
              <a:gs pos="0">
                <a:schemeClr val="tx2">
                  <a:alpha val="0"/>
                </a:schemeClr>
              </a:gs>
              <a:gs pos="100000">
                <a:schemeClr val="tx2"/>
              </a:gs>
            </a:gsLst>
            <a:lin ang="10800000" scaled="0"/>
          </a:gradFill>
        </p:spPr>
        <p:txBody>
          <a:bodyPr/>
          <a:lstStyle/>
          <a:p>
            <a:pPr lvl="0"/>
            <a:r>
              <a:rPr lang="en-US"/>
              <a:t> </a:t>
            </a:r>
          </a:p>
        </p:txBody>
      </p:sp>
      <p:sp>
        <p:nvSpPr>
          <p:cNvPr id="16" name="Text Placeholder 19">
            <a:extLst>
              <a:ext uri="{FF2B5EF4-FFF2-40B4-BE49-F238E27FC236}">
                <a16:creationId xmlns:a16="http://schemas.microsoft.com/office/drawing/2014/main" id="{EDBE12A6-F110-EE16-0234-89A9E80579D5}"/>
              </a:ext>
            </a:extLst>
          </p:cNvPr>
          <p:cNvSpPr>
            <a:spLocks noGrp="1"/>
          </p:cNvSpPr>
          <p:nvPr>
            <p:ph type="body" sz="quarter" idx="12" hasCustomPrompt="1"/>
          </p:nvPr>
        </p:nvSpPr>
        <p:spPr>
          <a:xfrm>
            <a:off x="9170235" y="0"/>
            <a:ext cx="3021762" cy="331582"/>
          </a:xfrm>
          <a:prstGeom prst="rect">
            <a:avLst/>
          </a:prstGeom>
          <a:solidFill>
            <a:schemeClr val="accent5"/>
          </a:solidFill>
        </p:spPr>
        <p:txBody>
          <a:bodyPr wrap="none" lIns="108000" tIns="72000" rIns="108000" bIns="54000">
            <a:spAutoFit/>
          </a:bodyPr>
          <a:lstStyle>
            <a:lvl1pPr algn="r">
              <a:lnSpc>
                <a:spcPts val="1700"/>
              </a:lnSpc>
              <a:spcBef>
                <a:spcPts val="0"/>
              </a:spcBef>
              <a:spcAft>
                <a:spcPts val="0"/>
              </a:spcAft>
              <a:defRPr sz="140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22825765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MPS Divider Slide MPS Divider Slide (Black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63F89-8A9E-C728-E849-0CC8107C5112}"/>
              </a:ext>
            </a:extLst>
          </p:cNvPr>
          <p:cNvSpPr>
            <a:spLocks noGrp="1"/>
          </p:cNvSpPr>
          <p:nvPr>
            <p:ph type="ctrTitle" hasCustomPrompt="1"/>
          </p:nvPr>
        </p:nvSpPr>
        <p:spPr>
          <a:xfrm>
            <a:off x="468146" y="1359805"/>
            <a:ext cx="5397149" cy="1991320"/>
          </a:xfrm>
          <a:prstGeom prst="rect">
            <a:avLst/>
          </a:prstGeom>
        </p:spPr>
        <p:txBody>
          <a:bodyPr bIns="468000" anchor="t" anchorCtr="0"/>
          <a:lstStyle>
            <a:lvl1pPr algn="l">
              <a:lnSpc>
                <a:spcPts val="3900"/>
              </a:lnSpc>
              <a:defRPr sz="3700" b="1" i="0" cap="all" baseline="0">
                <a:solidFill>
                  <a:schemeClr val="bg1"/>
                </a:solidFill>
                <a:latin typeface="Arial Black" panose="020B0604020202020204" pitchFamily="34" charset="0"/>
                <a:cs typeface="Arial Black" panose="020B0604020202020204" pitchFamily="34" charset="0"/>
              </a:defRPr>
            </a:lvl1pPr>
          </a:lstStyle>
          <a:p>
            <a:r>
              <a:rPr lang="en-GB"/>
              <a:t>Divider title lorem ipsum </a:t>
            </a:r>
            <a:r>
              <a:rPr lang="en-GB" err="1"/>
              <a:t>dolor</a:t>
            </a:r>
            <a:r>
              <a:rPr lang="en-GB"/>
              <a:t> sit </a:t>
            </a:r>
            <a:r>
              <a:rPr lang="en-GB" err="1"/>
              <a:t>amet</a:t>
            </a:r>
            <a:endParaRPr lang="en-US"/>
          </a:p>
        </p:txBody>
      </p:sp>
      <p:sp>
        <p:nvSpPr>
          <p:cNvPr id="9" name="Rectangle 8">
            <a:extLst>
              <a:ext uri="{FF2B5EF4-FFF2-40B4-BE49-F238E27FC236}">
                <a16:creationId xmlns:a16="http://schemas.microsoft.com/office/drawing/2014/main" id="{6398956B-48EC-DF2B-0636-A5A27DC15850}"/>
              </a:ext>
            </a:extLst>
          </p:cNvPr>
          <p:cNvSpPr/>
          <p:nvPr/>
        </p:nvSpPr>
        <p:spPr>
          <a:xfrm>
            <a:off x="0" y="5961219"/>
            <a:ext cx="12191999" cy="8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23">
            <a:extLst>
              <a:ext uri="{FF2B5EF4-FFF2-40B4-BE49-F238E27FC236}">
                <a16:creationId xmlns:a16="http://schemas.microsoft.com/office/drawing/2014/main" id="{12E26EFD-E257-2E7D-7C6F-9E5030DC3C27}"/>
              </a:ext>
            </a:extLst>
          </p:cNvPr>
          <p:cNvSpPr>
            <a:spLocks noGrp="1"/>
          </p:cNvSpPr>
          <p:nvPr>
            <p:ph type="pic" sz="quarter" idx="10" hasCustomPrompt="1"/>
          </p:nvPr>
        </p:nvSpPr>
        <p:spPr>
          <a:xfrm>
            <a:off x="6324000" y="0"/>
            <a:ext cx="5868000" cy="5961220"/>
          </a:xfrm>
          <a:prstGeom prst="rect">
            <a:avLst/>
          </a:prstGeom>
          <a:solidFill>
            <a:srgbClr val="A6A6A6"/>
          </a:solidFill>
        </p:spPr>
        <p:txBody>
          <a:bodyPr anchor="ctr" anchorCtr="1"/>
          <a:lstStyle>
            <a:lvl1pPr>
              <a:defRPr>
                <a:solidFill>
                  <a:schemeClr val="bg1"/>
                </a:solidFill>
              </a:defRPr>
            </a:lvl1pPr>
          </a:lstStyle>
          <a:p>
            <a:r>
              <a:rPr lang="en-US"/>
              <a:t>Insert picture</a:t>
            </a:r>
          </a:p>
        </p:txBody>
      </p:sp>
      <p:pic>
        <p:nvPicPr>
          <p:cNvPr id="6" name="Picture 5">
            <a:extLst>
              <a:ext uri="{FF2B5EF4-FFF2-40B4-BE49-F238E27FC236}">
                <a16:creationId xmlns:a16="http://schemas.microsoft.com/office/drawing/2014/main" id="{B28C5427-1ADB-ADD9-FB7B-77359ECF5E05}"/>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7" name="Picture 6">
            <a:extLst>
              <a:ext uri="{FF2B5EF4-FFF2-40B4-BE49-F238E27FC236}">
                <a16:creationId xmlns:a16="http://schemas.microsoft.com/office/drawing/2014/main" id="{9789DF9A-7423-4DEB-5BF2-9ACE13093F38}"/>
              </a:ext>
            </a:extLst>
          </p:cNvPr>
          <p:cNvPicPr>
            <a:picLocks noChangeAspect="1"/>
          </p:cNvPicPr>
          <p:nvPr/>
        </p:nvPicPr>
        <p:blipFill>
          <a:blip r:embed="rId3"/>
          <a:stretch>
            <a:fillRect/>
          </a:stretch>
        </p:blipFill>
        <p:spPr>
          <a:xfrm>
            <a:off x="8730861" y="6255850"/>
            <a:ext cx="2997590" cy="306392"/>
          </a:xfrm>
          <a:prstGeom prst="rect">
            <a:avLst/>
          </a:prstGeom>
        </p:spPr>
      </p:pic>
      <p:sp>
        <p:nvSpPr>
          <p:cNvPr id="11" name="Text Placeholder 13">
            <a:extLst>
              <a:ext uri="{FF2B5EF4-FFF2-40B4-BE49-F238E27FC236}">
                <a16:creationId xmlns:a16="http://schemas.microsoft.com/office/drawing/2014/main" id="{97C23933-A4F0-11FA-CAB9-695CA609348C}"/>
              </a:ext>
            </a:extLst>
          </p:cNvPr>
          <p:cNvSpPr>
            <a:spLocks noGrp="1"/>
          </p:cNvSpPr>
          <p:nvPr>
            <p:ph type="body" sz="quarter" idx="13" hasCustomPrompt="1"/>
          </p:nvPr>
        </p:nvSpPr>
        <p:spPr>
          <a:xfrm>
            <a:off x="6323998" y="-2"/>
            <a:ext cx="2927868" cy="5961219"/>
          </a:xfrm>
          <a:prstGeom prst="rect">
            <a:avLst/>
          </a:prstGeom>
          <a:gradFill>
            <a:gsLst>
              <a:gs pos="0">
                <a:schemeClr val="tx1">
                  <a:alpha val="0"/>
                </a:schemeClr>
              </a:gs>
              <a:gs pos="100000">
                <a:schemeClr val="tx1"/>
              </a:gs>
            </a:gsLst>
            <a:lin ang="10800000" scaled="0"/>
          </a:gradFill>
        </p:spPr>
        <p:txBody>
          <a:bodyPr/>
          <a:lstStyle/>
          <a:p>
            <a:pPr lvl="0"/>
            <a:r>
              <a:rPr lang="en-US"/>
              <a:t> </a:t>
            </a:r>
          </a:p>
        </p:txBody>
      </p:sp>
      <p:sp>
        <p:nvSpPr>
          <p:cNvPr id="12" name="Text Placeholder 19">
            <a:extLst>
              <a:ext uri="{FF2B5EF4-FFF2-40B4-BE49-F238E27FC236}">
                <a16:creationId xmlns:a16="http://schemas.microsoft.com/office/drawing/2014/main" id="{1BB0250C-9D77-DA61-EB7D-BD8A2A071E53}"/>
              </a:ext>
            </a:extLst>
          </p:cNvPr>
          <p:cNvSpPr>
            <a:spLocks noGrp="1"/>
          </p:cNvSpPr>
          <p:nvPr>
            <p:ph type="body" sz="quarter" idx="12" hasCustomPrompt="1"/>
          </p:nvPr>
        </p:nvSpPr>
        <p:spPr>
          <a:xfrm>
            <a:off x="9170235" y="0"/>
            <a:ext cx="3021762" cy="331582"/>
          </a:xfrm>
          <a:prstGeom prst="rect">
            <a:avLst/>
          </a:prstGeom>
          <a:solidFill>
            <a:schemeClr val="accent5"/>
          </a:solidFill>
        </p:spPr>
        <p:txBody>
          <a:bodyPr wrap="none" lIns="108000" tIns="72000" rIns="108000" bIns="54000">
            <a:spAutoFit/>
          </a:bodyPr>
          <a:lstStyle>
            <a:lvl1pPr algn="r">
              <a:lnSpc>
                <a:spcPts val="1700"/>
              </a:lnSpc>
              <a:spcBef>
                <a:spcPts val="0"/>
              </a:spcBef>
              <a:spcAft>
                <a:spcPts val="0"/>
              </a:spcAft>
              <a:defRPr sz="140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20127018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MPS Divider Slid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63F89-8A9E-C728-E849-0CC8107C5112}"/>
              </a:ext>
            </a:extLst>
          </p:cNvPr>
          <p:cNvSpPr>
            <a:spLocks noGrp="1"/>
          </p:cNvSpPr>
          <p:nvPr>
            <p:ph type="ctrTitle" hasCustomPrompt="1"/>
          </p:nvPr>
        </p:nvSpPr>
        <p:spPr>
          <a:xfrm>
            <a:off x="468146" y="1359805"/>
            <a:ext cx="5397149" cy="1991320"/>
          </a:xfrm>
          <a:prstGeom prst="rect">
            <a:avLst/>
          </a:prstGeom>
        </p:spPr>
        <p:txBody>
          <a:bodyPr bIns="468000" anchor="t" anchorCtr="0"/>
          <a:lstStyle>
            <a:lvl1pPr algn="l">
              <a:lnSpc>
                <a:spcPts val="3900"/>
              </a:lnSpc>
              <a:defRPr sz="3700" b="1" i="0" cap="all" baseline="0">
                <a:solidFill>
                  <a:schemeClr val="bg1"/>
                </a:solidFill>
                <a:latin typeface="Arial Black" panose="020B0604020202020204" pitchFamily="34" charset="0"/>
                <a:cs typeface="Arial Black" panose="020B0604020202020204" pitchFamily="34" charset="0"/>
              </a:defRPr>
            </a:lvl1pPr>
          </a:lstStyle>
          <a:p>
            <a:r>
              <a:rPr lang="en-GB"/>
              <a:t>Divider title lorem ipsum </a:t>
            </a:r>
            <a:r>
              <a:rPr lang="en-GB" err="1"/>
              <a:t>dolor</a:t>
            </a:r>
            <a:r>
              <a:rPr lang="en-GB"/>
              <a:t> sit </a:t>
            </a:r>
            <a:r>
              <a:rPr lang="en-GB" err="1"/>
              <a:t>amet</a:t>
            </a:r>
            <a:endParaRPr lang="en-US"/>
          </a:p>
        </p:txBody>
      </p:sp>
      <p:sp>
        <p:nvSpPr>
          <p:cNvPr id="9" name="Rectangle 8">
            <a:extLst>
              <a:ext uri="{FF2B5EF4-FFF2-40B4-BE49-F238E27FC236}">
                <a16:creationId xmlns:a16="http://schemas.microsoft.com/office/drawing/2014/main" id="{6398956B-48EC-DF2B-0636-A5A27DC15850}"/>
              </a:ext>
            </a:extLst>
          </p:cNvPr>
          <p:cNvSpPr/>
          <p:nvPr/>
        </p:nvSpPr>
        <p:spPr>
          <a:xfrm>
            <a:off x="0" y="5961219"/>
            <a:ext cx="12191999" cy="8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71F3ABB1-263B-2A65-623F-59B1B2888A2D}"/>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7" name="Picture 6">
            <a:extLst>
              <a:ext uri="{FF2B5EF4-FFF2-40B4-BE49-F238E27FC236}">
                <a16:creationId xmlns:a16="http://schemas.microsoft.com/office/drawing/2014/main" id="{C3FFB186-9DF2-0CDD-BC32-DBDF87A7EE9F}"/>
              </a:ext>
            </a:extLst>
          </p:cNvPr>
          <p:cNvPicPr>
            <a:picLocks noChangeAspect="1"/>
          </p:cNvPicPr>
          <p:nvPr/>
        </p:nvPicPr>
        <p:blipFill>
          <a:blip r:embed="rId3"/>
          <a:stretch>
            <a:fillRect/>
          </a:stretch>
        </p:blipFill>
        <p:spPr>
          <a:xfrm>
            <a:off x="8730861" y="6255850"/>
            <a:ext cx="2997590" cy="306392"/>
          </a:xfrm>
          <a:prstGeom prst="rect">
            <a:avLst/>
          </a:prstGeom>
        </p:spPr>
      </p:pic>
      <p:sp>
        <p:nvSpPr>
          <p:cNvPr id="5" name="Text Placeholder 19">
            <a:extLst>
              <a:ext uri="{FF2B5EF4-FFF2-40B4-BE49-F238E27FC236}">
                <a16:creationId xmlns:a16="http://schemas.microsoft.com/office/drawing/2014/main" id="{A4339DFD-8270-3403-4382-BAA19ECADCA6}"/>
              </a:ext>
            </a:extLst>
          </p:cNvPr>
          <p:cNvSpPr>
            <a:spLocks noGrp="1"/>
          </p:cNvSpPr>
          <p:nvPr>
            <p:ph type="body" sz="quarter" idx="12" hasCustomPrompt="1"/>
          </p:nvPr>
        </p:nvSpPr>
        <p:spPr>
          <a:xfrm>
            <a:off x="9170235" y="0"/>
            <a:ext cx="3021762" cy="331582"/>
          </a:xfrm>
          <a:prstGeom prst="rect">
            <a:avLst/>
          </a:prstGeom>
          <a:solidFill>
            <a:schemeClr val="accent5"/>
          </a:solidFill>
        </p:spPr>
        <p:txBody>
          <a:bodyPr wrap="none" lIns="108000" tIns="72000" rIns="108000" bIns="54000">
            <a:spAutoFit/>
          </a:bodyPr>
          <a:lstStyle>
            <a:lvl1pPr algn="r">
              <a:lnSpc>
                <a:spcPts val="1700"/>
              </a:lnSpc>
              <a:spcBef>
                <a:spcPts val="0"/>
              </a:spcBef>
              <a:spcAft>
                <a:spcPts val="0"/>
              </a:spcAft>
              <a:defRPr sz="140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3136530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MPS Divider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63F89-8A9E-C728-E849-0CC8107C5112}"/>
              </a:ext>
            </a:extLst>
          </p:cNvPr>
          <p:cNvSpPr>
            <a:spLocks noGrp="1"/>
          </p:cNvSpPr>
          <p:nvPr>
            <p:ph type="ctrTitle" hasCustomPrompt="1"/>
          </p:nvPr>
        </p:nvSpPr>
        <p:spPr>
          <a:xfrm>
            <a:off x="468146" y="1359805"/>
            <a:ext cx="5397149" cy="1991320"/>
          </a:xfrm>
          <a:prstGeom prst="rect">
            <a:avLst/>
          </a:prstGeom>
        </p:spPr>
        <p:txBody>
          <a:bodyPr bIns="468000" anchor="t" anchorCtr="0"/>
          <a:lstStyle>
            <a:lvl1pPr algn="l">
              <a:lnSpc>
                <a:spcPts val="3900"/>
              </a:lnSpc>
              <a:defRPr sz="3700" b="1" i="0" cap="all" baseline="0">
                <a:solidFill>
                  <a:schemeClr val="tx2"/>
                </a:solidFill>
                <a:latin typeface="Arial Black" panose="020B0604020202020204" pitchFamily="34" charset="0"/>
                <a:cs typeface="Arial Black" panose="020B0604020202020204" pitchFamily="34" charset="0"/>
              </a:defRPr>
            </a:lvl1pPr>
          </a:lstStyle>
          <a:p>
            <a:r>
              <a:rPr lang="en-GB"/>
              <a:t>Divider title lorem ipsum </a:t>
            </a:r>
            <a:r>
              <a:rPr lang="en-GB" err="1"/>
              <a:t>dolor</a:t>
            </a:r>
            <a:r>
              <a:rPr lang="en-GB"/>
              <a:t> sit </a:t>
            </a:r>
            <a:r>
              <a:rPr lang="en-GB" err="1"/>
              <a:t>amet</a:t>
            </a:r>
            <a:endParaRPr lang="en-US"/>
          </a:p>
        </p:txBody>
      </p:sp>
      <p:sp>
        <p:nvSpPr>
          <p:cNvPr id="9" name="Rectangle 8">
            <a:extLst>
              <a:ext uri="{FF2B5EF4-FFF2-40B4-BE49-F238E27FC236}">
                <a16:creationId xmlns:a16="http://schemas.microsoft.com/office/drawing/2014/main" id="{6398956B-48EC-DF2B-0636-A5A27DC15850}"/>
              </a:ext>
            </a:extLst>
          </p:cNvPr>
          <p:cNvSpPr/>
          <p:nvPr/>
        </p:nvSpPr>
        <p:spPr>
          <a:xfrm>
            <a:off x="0" y="5961219"/>
            <a:ext cx="12191999" cy="8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E553296-5AED-5FBB-1347-BAAD25E9982E}"/>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5" name="Picture 4">
            <a:extLst>
              <a:ext uri="{FF2B5EF4-FFF2-40B4-BE49-F238E27FC236}">
                <a16:creationId xmlns:a16="http://schemas.microsoft.com/office/drawing/2014/main" id="{4D0F4155-7147-EF2C-47D7-C632A610F0AA}"/>
              </a:ext>
            </a:extLst>
          </p:cNvPr>
          <p:cNvPicPr>
            <a:picLocks noChangeAspect="1"/>
          </p:cNvPicPr>
          <p:nvPr/>
        </p:nvPicPr>
        <p:blipFill>
          <a:blip r:embed="rId3"/>
          <a:stretch>
            <a:fillRect/>
          </a:stretch>
        </p:blipFill>
        <p:spPr>
          <a:xfrm>
            <a:off x="8730861" y="6255850"/>
            <a:ext cx="2997590" cy="306392"/>
          </a:xfrm>
          <a:prstGeom prst="rect">
            <a:avLst/>
          </a:prstGeom>
        </p:spPr>
      </p:pic>
      <p:sp>
        <p:nvSpPr>
          <p:cNvPr id="10" name="Text Placeholder 19">
            <a:extLst>
              <a:ext uri="{FF2B5EF4-FFF2-40B4-BE49-F238E27FC236}">
                <a16:creationId xmlns:a16="http://schemas.microsoft.com/office/drawing/2014/main" id="{28AEAE79-FAA5-E8C4-DBC8-D8D5930B3B49}"/>
              </a:ext>
            </a:extLst>
          </p:cNvPr>
          <p:cNvSpPr>
            <a:spLocks noGrp="1"/>
          </p:cNvSpPr>
          <p:nvPr>
            <p:ph type="body" sz="quarter" idx="12" hasCustomPrompt="1"/>
          </p:nvPr>
        </p:nvSpPr>
        <p:spPr>
          <a:xfrm>
            <a:off x="9170235" y="0"/>
            <a:ext cx="3021762" cy="331582"/>
          </a:xfrm>
          <a:prstGeom prst="rect">
            <a:avLst/>
          </a:prstGeom>
          <a:solidFill>
            <a:schemeClr val="accent5"/>
          </a:solidFill>
        </p:spPr>
        <p:txBody>
          <a:bodyPr wrap="none" lIns="108000" tIns="72000" rIns="108000" bIns="54000">
            <a:spAutoFit/>
          </a:bodyPr>
          <a:lstStyle>
            <a:lvl1pPr algn="r">
              <a:lnSpc>
                <a:spcPts val="1700"/>
              </a:lnSpc>
              <a:spcBef>
                <a:spcPts val="0"/>
              </a:spcBef>
              <a:spcAft>
                <a:spcPts val="0"/>
              </a:spcAft>
              <a:defRPr sz="140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29083592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1_MPS_Text + Small Image (Blu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86241C9-0DF7-982D-1C92-FAEDF1D88FED}"/>
              </a:ext>
            </a:extLst>
          </p:cNvPr>
          <p:cNvSpPr/>
          <p:nvPr/>
        </p:nvSpPr>
        <p:spPr>
          <a:xfrm>
            <a:off x="0" y="-870"/>
            <a:ext cx="2927869" cy="5961219"/>
          </a:xfrm>
          <a:prstGeom prst="rect">
            <a:avLst/>
          </a:prstGeom>
          <a:solidFill>
            <a:srgbClr val="194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001488B-730D-4CD3-B1CF-428A1D767B61}"/>
              </a:ext>
            </a:extLst>
          </p:cNvPr>
          <p:cNvSpPr>
            <a:spLocks noGrp="1"/>
          </p:cNvSpPr>
          <p:nvPr>
            <p:ph type="title" hasCustomPrompt="1"/>
          </p:nvPr>
        </p:nvSpPr>
        <p:spPr>
          <a:xfrm>
            <a:off x="479195" y="1028700"/>
            <a:ext cx="1969477" cy="751858"/>
          </a:xfrm>
          <a:prstGeom prst="rect">
            <a:avLst/>
          </a:prstGeom>
        </p:spPr>
        <p:txBody>
          <a:bodyPr/>
          <a:lstStyle>
            <a:lvl1pPr>
              <a:defRPr baseline="0">
                <a:solidFill>
                  <a:schemeClr val="bg1"/>
                </a:solidFill>
              </a:defRPr>
            </a:lvl1pPr>
          </a:lstStyle>
          <a:p>
            <a:r>
              <a:rPr lang="en-GB"/>
              <a:t>Contents</a:t>
            </a:r>
            <a:endParaRPr lang="en-US"/>
          </a:p>
        </p:txBody>
      </p:sp>
      <p:sp>
        <p:nvSpPr>
          <p:cNvPr id="7" name="Rectangle 6">
            <a:extLst>
              <a:ext uri="{FF2B5EF4-FFF2-40B4-BE49-F238E27FC236}">
                <a16:creationId xmlns:a16="http://schemas.microsoft.com/office/drawing/2014/main" id="{FAA7F1EF-4690-F0A3-FE2A-40B5D214D215}"/>
              </a:ext>
            </a:extLst>
          </p:cNvPr>
          <p:cNvSpPr/>
          <p:nvPr/>
        </p:nvSpPr>
        <p:spPr>
          <a:xfrm>
            <a:off x="0" y="5961219"/>
            <a:ext cx="12191999" cy="8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2482AB-7631-046F-DA12-82C8F481C208}"/>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9" name="Picture 8">
            <a:extLst>
              <a:ext uri="{FF2B5EF4-FFF2-40B4-BE49-F238E27FC236}">
                <a16:creationId xmlns:a16="http://schemas.microsoft.com/office/drawing/2014/main" id="{E788C90F-B6CD-2132-6FF9-7719F022C1AA}"/>
              </a:ext>
            </a:extLst>
          </p:cNvPr>
          <p:cNvPicPr>
            <a:picLocks noChangeAspect="1"/>
          </p:cNvPicPr>
          <p:nvPr/>
        </p:nvPicPr>
        <p:blipFill>
          <a:blip r:embed="rId3"/>
          <a:stretch>
            <a:fillRect/>
          </a:stretch>
        </p:blipFill>
        <p:spPr>
          <a:xfrm>
            <a:off x="8730861" y="6255850"/>
            <a:ext cx="2997590" cy="306392"/>
          </a:xfrm>
          <a:prstGeom prst="rect">
            <a:avLst/>
          </a:prstGeom>
        </p:spPr>
      </p:pic>
      <p:sp>
        <p:nvSpPr>
          <p:cNvPr id="14" name="Text Placeholder 9">
            <a:extLst>
              <a:ext uri="{FF2B5EF4-FFF2-40B4-BE49-F238E27FC236}">
                <a16:creationId xmlns:a16="http://schemas.microsoft.com/office/drawing/2014/main" id="{613D1A10-488A-61E7-7DBC-F78E543BC416}"/>
              </a:ext>
            </a:extLst>
          </p:cNvPr>
          <p:cNvSpPr>
            <a:spLocks noGrp="1"/>
          </p:cNvSpPr>
          <p:nvPr>
            <p:ph type="body" sz="quarter" idx="11" hasCustomPrompt="1"/>
          </p:nvPr>
        </p:nvSpPr>
        <p:spPr>
          <a:xfrm>
            <a:off x="3397250" y="1028700"/>
            <a:ext cx="8326438" cy="4467225"/>
          </a:xfrm>
          <a:prstGeom prst="rect">
            <a:avLst/>
          </a:prstGeom>
        </p:spPr>
        <p:txBody>
          <a:bodyPr numCol="2" spcCol="468000"/>
          <a:lstStyle>
            <a:lvl1pPr>
              <a:lnSpc>
                <a:spcPts val="1700"/>
              </a:lnSpc>
              <a:spcBef>
                <a:spcPts val="0"/>
              </a:spcBef>
              <a:spcAft>
                <a:spcPts val="600"/>
              </a:spcAft>
              <a:defRPr sz="1400" b="0" i="0" baseline="0">
                <a:solidFill>
                  <a:schemeClr val="bg1"/>
                </a:solidFill>
              </a:defRPr>
            </a:lvl1pPr>
            <a:lvl2pPr>
              <a:defRPr b="0">
                <a:solidFill>
                  <a:schemeClr val="tx1"/>
                </a:solidFill>
              </a:defRPr>
            </a:lvl2pPr>
          </a:lstStyle>
          <a:p>
            <a:pPr lvl="0"/>
            <a:r>
              <a:rPr lang="en-GB"/>
              <a:t>00	Content listing</a:t>
            </a:r>
          </a:p>
        </p:txBody>
      </p:sp>
      <p:sp>
        <p:nvSpPr>
          <p:cNvPr id="17" name="Text Placeholder 15">
            <a:extLst>
              <a:ext uri="{FF2B5EF4-FFF2-40B4-BE49-F238E27FC236}">
                <a16:creationId xmlns:a16="http://schemas.microsoft.com/office/drawing/2014/main" id="{4B6E3B31-2266-B338-7FC7-8E6CC00EBCBE}"/>
              </a:ext>
            </a:extLst>
          </p:cNvPr>
          <p:cNvSpPr>
            <a:spLocks noGrp="1"/>
          </p:cNvSpPr>
          <p:nvPr>
            <p:ph type="body" sz="quarter" idx="12"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5444335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2_MPS_Text + Small Imag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1488B-730D-4CD3-B1CF-428A1D767B61}"/>
              </a:ext>
            </a:extLst>
          </p:cNvPr>
          <p:cNvSpPr>
            <a:spLocks noGrp="1"/>
          </p:cNvSpPr>
          <p:nvPr>
            <p:ph type="title" hasCustomPrompt="1"/>
          </p:nvPr>
        </p:nvSpPr>
        <p:spPr>
          <a:xfrm>
            <a:off x="479195" y="1028700"/>
            <a:ext cx="1969477" cy="751858"/>
          </a:xfrm>
          <a:prstGeom prst="rect">
            <a:avLst/>
          </a:prstGeom>
        </p:spPr>
        <p:txBody>
          <a:bodyPr/>
          <a:lstStyle>
            <a:lvl1pPr>
              <a:defRPr baseline="0">
                <a:solidFill>
                  <a:schemeClr val="tx2"/>
                </a:solidFill>
              </a:defRPr>
            </a:lvl1pPr>
          </a:lstStyle>
          <a:p>
            <a:r>
              <a:rPr lang="en-GB"/>
              <a:t>Contents</a:t>
            </a:r>
            <a:endParaRPr lang="en-US"/>
          </a:p>
        </p:txBody>
      </p:sp>
      <p:sp>
        <p:nvSpPr>
          <p:cNvPr id="7" name="Rectangle 6">
            <a:extLst>
              <a:ext uri="{FF2B5EF4-FFF2-40B4-BE49-F238E27FC236}">
                <a16:creationId xmlns:a16="http://schemas.microsoft.com/office/drawing/2014/main" id="{FAA7F1EF-4690-F0A3-FE2A-40B5D214D215}"/>
              </a:ext>
            </a:extLst>
          </p:cNvPr>
          <p:cNvSpPr/>
          <p:nvPr/>
        </p:nvSpPr>
        <p:spPr>
          <a:xfrm>
            <a:off x="0" y="5961219"/>
            <a:ext cx="12191999" cy="8953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2482AB-7631-046F-DA12-82C8F481C208}"/>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5" name="Picture 4">
            <a:extLst>
              <a:ext uri="{FF2B5EF4-FFF2-40B4-BE49-F238E27FC236}">
                <a16:creationId xmlns:a16="http://schemas.microsoft.com/office/drawing/2014/main" id="{BA0224AD-40FA-00AA-7D41-3C07D85EC008}"/>
              </a:ext>
            </a:extLst>
          </p:cNvPr>
          <p:cNvPicPr>
            <a:picLocks noChangeAspect="1"/>
          </p:cNvPicPr>
          <p:nvPr/>
        </p:nvPicPr>
        <p:blipFill>
          <a:blip r:embed="rId3"/>
          <a:srcRect/>
          <a:stretch/>
        </p:blipFill>
        <p:spPr>
          <a:xfrm>
            <a:off x="8730862" y="6255850"/>
            <a:ext cx="2997587" cy="306392"/>
          </a:xfrm>
          <a:prstGeom prst="rect">
            <a:avLst/>
          </a:prstGeom>
        </p:spPr>
      </p:pic>
      <p:sp>
        <p:nvSpPr>
          <p:cNvPr id="10" name="Text Placeholder 9">
            <a:extLst>
              <a:ext uri="{FF2B5EF4-FFF2-40B4-BE49-F238E27FC236}">
                <a16:creationId xmlns:a16="http://schemas.microsoft.com/office/drawing/2014/main" id="{03AD32D4-D99B-2491-7801-EA1ED70D7390}"/>
              </a:ext>
            </a:extLst>
          </p:cNvPr>
          <p:cNvSpPr>
            <a:spLocks noGrp="1"/>
          </p:cNvSpPr>
          <p:nvPr>
            <p:ph type="body" sz="quarter" idx="11" hasCustomPrompt="1"/>
          </p:nvPr>
        </p:nvSpPr>
        <p:spPr>
          <a:xfrm>
            <a:off x="3397250" y="1028700"/>
            <a:ext cx="8326438" cy="4467225"/>
          </a:xfrm>
          <a:prstGeom prst="rect">
            <a:avLst/>
          </a:prstGeom>
        </p:spPr>
        <p:txBody>
          <a:bodyPr numCol="2" spcCol="468000"/>
          <a:lstStyle>
            <a:lvl1pPr>
              <a:lnSpc>
                <a:spcPts val="1700"/>
              </a:lnSpc>
              <a:spcBef>
                <a:spcPts val="0"/>
              </a:spcBef>
              <a:spcAft>
                <a:spcPts val="600"/>
              </a:spcAft>
              <a:defRPr sz="1400" b="0" i="0" baseline="0">
                <a:solidFill>
                  <a:schemeClr val="tx1"/>
                </a:solidFill>
              </a:defRPr>
            </a:lvl1pPr>
            <a:lvl2pPr>
              <a:defRPr b="0">
                <a:solidFill>
                  <a:schemeClr val="tx1"/>
                </a:solidFill>
              </a:defRPr>
            </a:lvl2pPr>
          </a:lstStyle>
          <a:p>
            <a:pPr lvl="0"/>
            <a:r>
              <a:rPr lang="en-GB"/>
              <a:t>00	Content listing</a:t>
            </a:r>
          </a:p>
        </p:txBody>
      </p:sp>
      <p:sp>
        <p:nvSpPr>
          <p:cNvPr id="12" name="Text Placeholder 15">
            <a:extLst>
              <a:ext uri="{FF2B5EF4-FFF2-40B4-BE49-F238E27FC236}">
                <a16:creationId xmlns:a16="http://schemas.microsoft.com/office/drawing/2014/main" id="{CE9E6373-ABE0-222B-5F63-8023E209190D}"/>
              </a:ext>
            </a:extLst>
          </p:cNvPr>
          <p:cNvSpPr>
            <a:spLocks noGrp="1"/>
          </p:cNvSpPr>
          <p:nvPr>
            <p:ph type="body" sz="quarter" idx="12"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1394423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front-cover-slide-icon">
    <p:spTree>
      <p:nvGrpSpPr>
        <p:cNvPr id="1" name=""/>
        <p:cNvGrpSpPr/>
        <p:nvPr/>
      </p:nvGrpSpPr>
      <p:grpSpPr>
        <a:xfrm>
          <a:off x="0" y="0"/>
          <a:ext cx="0" cy="0"/>
          <a:chOff x="0" y="0"/>
          <a:chExt cx="0" cy="0"/>
        </a:xfrm>
      </p:grpSpPr>
      <p:sp>
        <p:nvSpPr>
          <p:cNvPr id="15" name="Picture Placeholder 5">
            <a:extLst>
              <a:ext uri="{FF2B5EF4-FFF2-40B4-BE49-F238E27FC236}">
                <a16:creationId xmlns:a16="http://schemas.microsoft.com/office/drawing/2014/main" id="{71D8620F-F3BD-6749-B5C0-370FFB8D0FB3}"/>
              </a:ext>
            </a:extLst>
          </p:cNvPr>
          <p:cNvSpPr>
            <a:spLocks noGrp="1"/>
          </p:cNvSpPr>
          <p:nvPr>
            <p:ph type="pic" sz="quarter" idx="14" hasCustomPrompt="1"/>
          </p:nvPr>
        </p:nvSpPr>
        <p:spPr>
          <a:xfrm>
            <a:off x="6228382" y="501358"/>
            <a:ext cx="5159667" cy="5159667"/>
          </a:xfrm>
          <a:prstGeom prst="rect">
            <a:avLst/>
          </a:prstGeom>
          <a:solidFill>
            <a:schemeClr val="accent1"/>
          </a:solidFill>
        </p:spPr>
        <p:txBody>
          <a:bodyPr/>
          <a:lstStyle>
            <a:lvl1pPr>
              <a:defRPr>
                <a:solidFill>
                  <a:schemeClr val="bg1"/>
                </a:solidFill>
              </a:defRPr>
            </a:lvl1pPr>
          </a:lstStyle>
          <a:p>
            <a:r>
              <a:rPr lang="en-US"/>
              <a:t>Click to insert Icon</a:t>
            </a:r>
          </a:p>
        </p:txBody>
      </p:sp>
      <p:sp>
        <p:nvSpPr>
          <p:cNvPr id="19" name="Text Placeholder 22">
            <a:extLst>
              <a:ext uri="{FF2B5EF4-FFF2-40B4-BE49-F238E27FC236}">
                <a16:creationId xmlns:a16="http://schemas.microsoft.com/office/drawing/2014/main" id="{0229C0E4-6F7C-6946-B8E5-7DFF225252A0}"/>
              </a:ext>
            </a:extLst>
          </p:cNvPr>
          <p:cNvSpPr>
            <a:spLocks noGrp="1"/>
          </p:cNvSpPr>
          <p:nvPr>
            <p:ph type="body" sz="quarter" idx="10" hasCustomPrompt="1"/>
          </p:nvPr>
        </p:nvSpPr>
        <p:spPr>
          <a:xfrm>
            <a:off x="515938" y="978203"/>
            <a:ext cx="5760124" cy="1912778"/>
          </a:xfrm>
          <a:prstGeom prst="rect">
            <a:avLst/>
          </a:prstGeom>
        </p:spPr>
        <p:txBody>
          <a:bodyPr/>
          <a:lstStyle>
            <a:lvl1pPr>
              <a:lnSpc>
                <a:spcPct val="100000"/>
              </a:lnSpc>
              <a:defRPr sz="6000"/>
            </a:lvl1pPr>
            <a:lvl2pPr>
              <a:lnSpc>
                <a:spcPct val="100000"/>
              </a:lnSpc>
              <a:defRPr sz="6000"/>
            </a:lvl2pPr>
            <a:lvl3pPr>
              <a:lnSpc>
                <a:spcPct val="100000"/>
              </a:lnSpc>
              <a:defRPr sz="6000"/>
            </a:lvl3pPr>
            <a:lvl4pPr>
              <a:lnSpc>
                <a:spcPct val="100000"/>
              </a:lnSpc>
              <a:defRPr sz="6000"/>
            </a:lvl4pPr>
            <a:lvl5pPr>
              <a:lnSpc>
                <a:spcPct val="100000"/>
              </a:lnSpc>
              <a:defRPr sz="6000"/>
            </a:lvl5pPr>
          </a:lstStyle>
          <a:p>
            <a:pPr lvl="0"/>
            <a:r>
              <a:rPr lang="en-GB"/>
              <a:t>Click to edit Lesson Title</a:t>
            </a:r>
            <a:endParaRPr lang="en-US"/>
          </a:p>
        </p:txBody>
      </p:sp>
    </p:spTree>
    <p:extLst>
      <p:ext uri="{BB962C8B-B14F-4D97-AF65-F5344CB8AC3E}">
        <p14:creationId xmlns:p14="http://schemas.microsoft.com/office/powerpoint/2010/main" val="2021485753"/>
      </p:ext>
    </p:extLst>
  </p:cSld>
  <p:clrMapOvr>
    <a:masterClrMapping/>
  </p:clrMapOvr>
  <p:extLst mod="1">
    <p:ext uri="{DCECCB84-F9BA-43D5-87BE-67443E8EF086}">
      <p15:sldGuideLst xmlns:p15="http://schemas.microsoft.com/office/powerpoint/2012/main">
        <p15:guide id="1" orient="horz" pos="2137">
          <p15:clr>
            <a:srgbClr val="FBAE40"/>
          </p15:clr>
        </p15:guide>
        <p15:guide id="2" pos="211">
          <p15:clr>
            <a:srgbClr val="FBAE40"/>
          </p15:clr>
        </p15:guide>
        <p15:guide id="3" orient="horz" pos="3770">
          <p15:clr>
            <a:srgbClr val="FBAE40"/>
          </p15:clr>
        </p15:guide>
        <p15:guide id="4" pos="1935">
          <p15:clr>
            <a:srgbClr val="FBAE40"/>
          </p15:clr>
        </p15:guide>
        <p15:guide id="5" pos="7469">
          <p15:clr>
            <a:srgbClr val="FBAE40"/>
          </p15:clr>
        </p15:guide>
        <p15:guide id="6" orient="horz" pos="618">
          <p15:clr>
            <a:srgbClr val="FBAE40"/>
          </p15:clr>
        </p15:guide>
        <p15:guide id="7" orient="horz" pos="1321">
          <p15:clr>
            <a:srgbClr val="FBAE40"/>
          </p15:clr>
        </p15:guide>
        <p15:guide id="8" orient="horz" pos="1729">
          <p15:clr>
            <a:srgbClr val="FBAE40"/>
          </p15:clr>
        </p15:guide>
        <p15:guide id="9" orient="horz" pos="4133">
          <p15:clr>
            <a:srgbClr val="FBAE40"/>
          </p15:clr>
        </p15:guide>
        <p15:guide id="10" pos="824">
          <p15:clr>
            <a:srgbClr val="FBAE40"/>
          </p15:clr>
        </p15:guide>
        <p15:guide id="11" pos="98">
          <p15:clr>
            <a:srgbClr val="FBAE40"/>
          </p15:clr>
        </p15:guide>
        <p15:guide id="12" pos="7582">
          <p15:clr>
            <a:srgbClr val="FBAE40"/>
          </p15:clr>
        </p15:guide>
        <p15:guide id="13" pos="710">
          <p15:clr>
            <a:srgbClr val="FBAE40"/>
          </p15:clr>
        </p15:guide>
        <p15:guide id="14" pos="1323">
          <p15:clr>
            <a:srgbClr val="FBAE40"/>
          </p15:clr>
        </p15:guide>
        <p15:guide id="15" pos="1436">
          <p15:clr>
            <a:srgbClr val="FBAE40"/>
          </p15:clr>
        </p15:guide>
        <p15:guide id="16" pos="2048">
          <p15:clr>
            <a:srgbClr val="FBAE40"/>
          </p15:clr>
        </p15:guide>
        <p15:guide id="17" pos="2547">
          <p15:clr>
            <a:srgbClr val="FBAE40"/>
          </p15:clr>
        </p15:guide>
        <p15:guide id="18" pos="2661">
          <p15:clr>
            <a:srgbClr val="FBAE40"/>
          </p15:clr>
        </p15:guide>
        <p15:guide id="19" pos="3160">
          <p15:clr>
            <a:srgbClr val="FBAE40"/>
          </p15:clr>
        </p15:guide>
        <p15:guide id="20" pos="3273">
          <p15:clr>
            <a:srgbClr val="FBAE40"/>
          </p15:clr>
        </p15:guide>
        <p15:guide id="21" pos="3772">
          <p15:clr>
            <a:srgbClr val="FBAE40"/>
          </p15:clr>
        </p15:guide>
        <p15:guide id="22" pos="3885">
          <p15:clr>
            <a:srgbClr val="FBAE40"/>
          </p15:clr>
        </p15:guide>
        <p15:guide id="23" pos="4384">
          <p15:clr>
            <a:srgbClr val="FBAE40"/>
          </p15:clr>
        </p15:guide>
        <p15:guide id="24" pos="4498">
          <p15:clr>
            <a:srgbClr val="FBAE40"/>
          </p15:clr>
        </p15:guide>
        <p15:guide id="25" pos="4997">
          <p15:clr>
            <a:srgbClr val="FBAE40"/>
          </p15:clr>
        </p15:guide>
        <p15:guide id="26" pos="5110">
          <p15:clr>
            <a:srgbClr val="FBAE40"/>
          </p15:clr>
        </p15:guide>
        <p15:guide id="27" pos="5609">
          <p15:clr>
            <a:srgbClr val="FBAE40"/>
          </p15:clr>
        </p15:guide>
        <p15:guide id="28" pos="5722">
          <p15:clr>
            <a:srgbClr val="FBAE40"/>
          </p15:clr>
        </p15:guide>
        <p15:guide id="29" pos="6221">
          <p15:clr>
            <a:srgbClr val="FBAE40"/>
          </p15:clr>
        </p15:guide>
        <p15:guide id="30" pos="6335">
          <p15:clr>
            <a:srgbClr val="FBAE40"/>
          </p15:clr>
        </p15:guide>
        <p15:guide id="31" pos="6834">
          <p15:clr>
            <a:srgbClr val="FBAE40"/>
          </p15:clr>
        </p15:guide>
        <p15:guide id="32" pos="6947">
          <p15:clr>
            <a:srgbClr val="FBAE40"/>
          </p15:clr>
        </p15:guide>
        <p15:guide id="33" orient="horz" pos="210">
          <p15:clr>
            <a:srgbClr val="FBAE40"/>
          </p15:clr>
        </p15:guide>
        <p15:guide id="34" orient="horz" pos="504">
          <p15:clr>
            <a:srgbClr val="FBAE40"/>
          </p15:clr>
        </p15:guide>
        <p15:guide id="35" orient="horz" pos="1026">
          <p15:clr>
            <a:srgbClr val="FBAE40"/>
          </p15:clr>
        </p15:guide>
        <p15:guide id="36" orient="horz" pos="1480">
          <p15:clr>
            <a:srgbClr val="FBAE40"/>
          </p15:clr>
        </p15:guide>
        <p15:guide id="37" orient="horz" pos="4224">
          <p15:clr>
            <a:srgbClr val="FBAE40"/>
          </p15:clr>
        </p15:guide>
        <p15:guide id="38" orient="horz" pos="1842">
          <p15:clr>
            <a:srgbClr val="FBAE40"/>
          </p15:clr>
        </p15:guide>
        <p15:guide id="39" orient="horz" pos="2251">
          <p15:clr>
            <a:srgbClr val="FBAE40"/>
          </p15:clr>
        </p15:guide>
        <p15:guide id="40" orient="horz" pos="2546">
          <p15:clr>
            <a:srgbClr val="FBAE40"/>
          </p15:clr>
        </p15:guide>
        <p15:guide id="41" orient="horz" pos="2659">
          <p15:clr>
            <a:srgbClr val="FBAE40"/>
          </p15:clr>
        </p15:guide>
        <p15:guide id="42" orient="horz" pos="2954">
          <p15:clr>
            <a:srgbClr val="FBAE40"/>
          </p15:clr>
        </p15:guide>
        <p15:guide id="43" orient="horz" pos="3067">
          <p15:clr>
            <a:srgbClr val="FBAE40"/>
          </p15:clr>
        </p15:guide>
        <p15:guide id="44" orient="horz" pos="3362">
          <p15:clr>
            <a:srgbClr val="FBAE40"/>
          </p15:clr>
        </p15:guide>
        <p15:guide id="45" orient="horz" pos="2455">
          <p15:clr>
            <a:srgbClr val="FBAE40"/>
          </p15:clr>
        </p15:guide>
        <p15:guide id="46" orient="horz" pos="3884">
          <p15:clr>
            <a:srgbClr val="FBAE40"/>
          </p15:clr>
        </p15:guide>
        <p15:guide id="47" orient="horz" pos="96">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_MPS_Text + Small Imag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1488B-730D-4CD3-B1CF-428A1D767B61}"/>
              </a:ext>
            </a:extLst>
          </p:cNvPr>
          <p:cNvSpPr>
            <a:spLocks noGrp="1"/>
          </p:cNvSpPr>
          <p:nvPr>
            <p:ph type="title" hasCustomPrompt="1"/>
          </p:nvPr>
        </p:nvSpPr>
        <p:spPr>
          <a:xfrm>
            <a:off x="479195" y="1028700"/>
            <a:ext cx="1969477" cy="751858"/>
          </a:xfrm>
          <a:prstGeom prst="rect">
            <a:avLst/>
          </a:prstGeom>
        </p:spPr>
        <p:txBody>
          <a:bodyPr/>
          <a:lstStyle>
            <a:lvl1pPr>
              <a:defRPr baseline="0">
                <a:solidFill>
                  <a:schemeClr val="tx2"/>
                </a:solidFill>
              </a:defRPr>
            </a:lvl1pPr>
          </a:lstStyle>
          <a:p>
            <a:r>
              <a:rPr lang="en-GB"/>
              <a:t>Contents</a:t>
            </a:r>
            <a:endParaRPr lang="en-US"/>
          </a:p>
        </p:txBody>
      </p:sp>
      <p:sp>
        <p:nvSpPr>
          <p:cNvPr id="7" name="Rectangle 6">
            <a:extLst>
              <a:ext uri="{FF2B5EF4-FFF2-40B4-BE49-F238E27FC236}">
                <a16:creationId xmlns:a16="http://schemas.microsoft.com/office/drawing/2014/main" id="{FAA7F1EF-4690-F0A3-FE2A-40B5D214D215}"/>
              </a:ext>
            </a:extLst>
          </p:cNvPr>
          <p:cNvSpPr/>
          <p:nvPr/>
        </p:nvSpPr>
        <p:spPr>
          <a:xfrm>
            <a:off x="0" y="5961219"/>
            <a:ext cx="12191999" cy="8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2482AB-7631-046F-DA12-82C8F481C208}"/>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9" name="Picture 8">
            <a:extLst>
              <a:ext uri="{FF2B5EF4-FFF2-40B4-BE49-F238E27FC236}">
                <a16:creationId xmlns:a16="http://schemas.microsoft.com/office/drawing/2014/main" id="{E788C90F-B6CD-2132-6FF9-7719F022C1AA}"/>
              </a:ext>
            </a:extLst>
          </p:cNvPr>
          <p:cNvPicPr>
            <a:picLocks noChangeAspect="1"/>
          </p:cNvPicPr>
          <p:nvPr/>
        </p:nvPicPr>
        <p:blipFill>
          <a:blip r:embed="rId3"/>
          <a:stretch>
            <a:fillRect/>
          </a:stretch>
        </p:blipFill>
        <p:spPr>
          <a:xfrm>
            <a:off x="8730861" y="6255850"/>
            <a:ext cx="2997590" cy="306392"/>
          </a:xfrm>
          <a:prstGeom prst="rect">
            <a:avLst/>
          </a:prstGeom>
        </p:spPr>
      </p:pic>
      <p:sp>
        <p:nvSpPr>
          <p:cNvPr id="12" name="Text Placeholder 15">
            <a:extLst>
              <a:ext uri="{FF2B5EF4-FFF2-40B4-BE49-F238E27FC236}">
                <a16:creationId xmlns:a16="http://schemas.microsoft.com/office/drawing/2014/main" id="{B4A8610C-A96C-09D3-8417-05C6BA193A72}"/>
              </a:ext>
            </a:extLst>
          </p:cNvPr>
          <p:cNvSpPr>
            <a:spLocks noGrp="1"/>
          </p:cNvSpPr>
          <p:nvPr>
            <p:ph type="body" sz="quarter" idx="12"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
        <p:nvSpPr>
          <p:cNvPr id="13" name="Text Placeholder 9">
            <a:extLst>
              <a:ext uri="{FF2B5EF4-FFF2-40B4-BE49-F238E27FC236}">
                <a16:creationId xmlns:a16="http://schemas.microsoft.com/office/drawing/2014/main" id="{2AC045DE-130A-3404-2D85-A16966DD158D}"/>
              </a:ext>
            </a:extLst>
          </p:cNvPr>
          <p:cNvSpPr>
            <a:spLocks noGrp="1"/>
          </p:cNvSpPr>
          <p:nvPr>
            <p:ph type="body" sz="quarter" idx="11" hasCustomPrompt="1"/>
          </p:nvPr>
        </p:nvSpPr>
        <p:spPr>
          <a:xfrm>
            <a:off x="3397250" y="1028700"/>
            <a:ext cx="8326438" cy="4467225"/>
          </a:xfrm>
          <a:prstGeom prst="rect">
            <a:avLst/>
          </a:prstGeom>
        </p:spPr>
        <p:txBody>
          <a:bodyPr numCol="2" spcCol="468000"/>
          <a:lstStyle>
            <a:lvl1pPr>
              <a:lnSpc>
                <a:spcPts val="1700"/>
              </a:lnSpc>
              <a:spcBef>
                <a:spcPts val="0"/>
              </a:spcBef>
              <a:spcAft>
                <a:spcPts val="600"/>
              </a:spcAft>
              <a:defRPr sz="1400" b="0" i="0" baseline="0">
                <a:solidFill>
                  <a:schemeClr val="tx1"/>
                </a:solidFill>
              </a:defRPr>
            </a:lvl1pPr>
            <a:lvl2pPr>
              <a:defRPr b="0">
                <a:solidFill>
                  <a:schemeClr val="tx1"/>
                </a:solidFill>
              </a:defRPr>
            </a:lvl2pPr>
          </a:lstStyle>
          <a:p>
            <a:pPr lvl="0"/>
            <a:r>
              <a:rPr lang="en-GB"/>
              <a:t>00	Content listing</a:t>
            </a:r>
          </a:p>
        </p:txBody>
      </p:sp>
    </p:spTree>
    <p:extLst>
      <p:ext uri="{BB962C8B-B14F-4D97-AF65-F5344CB8AC3E}">
        <p14:creationId xmlns:p14="http://schemas.microsoft.com/office/powerpoint/2010/main" val="42893522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MPS_Text Only: 2 Column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1488B-730D-4CD3-B1CF-428A1D767B61}"/>
              </a:ext>
            </a:extLst>
          </p:cNvPr>
          <p:cNvSpPr>
            <a:spLocks noGrp="1"/>
          </p:cNvSpPr>
          <p:nvPr>
            <p:ph type="title"/>
          </p:nvPr>
        </p:nvSpPr>
        <p:spPr>
          <a:xfrm>
            <a:off x="468923" y="642111"/>
            <a:ext cx="11254154" cy="754889"/>
          </a:xfrm>
          <a:prstGeom prst="rect">
            <a:avLst/>
          </a:prstGeom>
        </p:spPr>
        <p:txBody>
          <a:bodyPr/>
          <a:lstStyle/>
          <a:p>
            <a:r>
              <a:rPr lang="en-US"/>
              <a:t>Click to edit Master title style</a:t>
            </a:r>
          </a:p>
        </p:txBody>
      </p:sp>
      <p:sp>
        <p:nvSpPr>
          <p:cNvPr id="7" name="Rectangle 6">
            <a:extLst>
              <a:ext uri="{FF2B5EF4-FFF2-40B4-BE49-F238E27FC236}">
                <a16:creationId xmlns:a16="http://schemas.microsoft.com/office/drawing/2014/main" id="{FAA7F1EF-4690-F0A3-FE2A-40B5D214D215}"/>
              </a:ext>
            </a:extLst>
          </p:cNvPr>
          <p:cNvSpPr/>
          <p:nvPr/>
        </p:nvSpPr>
        <p:spPr>
          <a:xfrm>
            <a:off x="0" y="5961219"/>
            <a:ext cx="12191999" cy="8953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E616A614-5FB3-49A9-D97E-11DAEBD67079}"/>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8" name="Picture 7">
            <a:extLst>
              <a:ext uri="{FF2B5EF4-FFF2-40B4-BE49-F238E27FC236}">
                <a16:creationId xmlns:a16="http://schemas.microsoft.com/office/drawing/2014/main" id="{B4A429CA-4D01-B1FE-CCAF-AE0A96100476}"/>
              </a:ext>
            </a:extLst>
          </p:cNvPr>
          <p:cNvPicPr>
            <a:picLocks noChangeAspect="1"/>
          </p:cNvPicPr>
          <p:nvPr/>
        </p:nvPicPr>
        <p:blipFill>
          <a:blip r:embed="rId3"/>
          <a:srcRect/>
          <a:stretch/>
        </p:blipFill>
        <p:spPr>
          <a:xfrm>
            <a:off x="8730862" y="6255850"/>
            <a:ext cx="2997587" cy="306392"/>
          </a:xfrm>
          <a:prstGeom prst="rect">
            <a:avLst/>
          </a:prstGeom>
        </p:spPr>
      </p:pic>
      <p:sp>
        <p:nvSpPr>
          <p:cNvPr id="12" name="Text Placeholder 11">
            <a:extLst>
              <a:ext uri="{FF2B5EF4-FFF2-40B4-BE49-F238E27FC236}">
                <a16:creationId xmlns:a16="http://schemas.microsoft.com/office/drawing/2014/main" id="{6246D85B-A418-A825-D93F-781499DB1BE8}"/>
              </a:ext>
            </a:extLst>
          </p:cNvPr>
          <p:cNvSpPr>
            <a:spLocks noGrp="1"/>
          </p:cNvSpPr>
          <p:nvPr>
            <p:ph type="body" sz="quarter" idx="11"/>
          </p:nvPr>
        </p:nvSpPr>
        <p:spPr>
          <a:xfrm>
            <a:off x="468923" y="1610360"/>
            <a:ext cx="11254154" cy="3885565"/>
          </a:xfrm>
          <a:prstGeom prst="rect">
            <a:avLst/>
          </a:prstGeom>
        </p:spPr>
        <p:txBody>
          <a:bodyPr numCol="2" spcCol="46800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8437CD4E-22DF-A3EC-F317-C70DF7967761}"/>
              </a:ext>
            </a:extLst>
          </p:cNvPr>
          <p:cNvSpPr>
            <a:spLocks noGrp="1"/>
          </p:cNvSpPr>
          <p:nvPr>
            <p:ph type="body" sz="quarter" idx="12"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38745445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MPS_Text Only: 2 Columns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1488B-730D-4CD3-B1CF-428A1D767B61}"/>
              </a:ext>
            </a:extLst>
          </p:cNvPr>
          <p:cNvSpPr>
            <a:spLocks noGrp="1"/>
          </p:cNvSpPr>
          <p:nvPr>
            <p:ph type="title"/>
          </p:nvPr>
        </p:nvSpPr>
        <p:spPr>
          <a:xfrm>
            <a:off x="468923" y="642111"/>
            <a:ext cx="11254154" cy="754889"/>
          </a:xfrm>
          <a:prstGeom prst="rect">
            <a:avLst/>
          </a:prstGeom>
        </p:spPr>
        <p:txBody>
          <a:bodyPr/>
          <a:lstStyle/>
          <a:p>
            <a:r>
              <a:rPr lang="en-US"/>
              <a:t>Click to edit Master title style</a:t>
            </a:r>
          </a:p>
        </p:txBody>
      </p:sp>
      <p:sp>
        <p:nvSpPr>
          <p:cNvPr id="7" name="Rectangle 6">
            <a:extLst>
              <a:ext uri="{FF2B5EF4-FFF2-40B4-BE49-F238E27FC236}">
                <a16:creationId xmlns:a16="http://schemas.microsoft.com/office/drawing/2014/main" id="{FAA7F1EF-4690-F0A3-FE2A-40B5D214D215}"/>
              </a:ext>
            </a:extLst>
          </p:cNvPr>
          <p:cNvSpPr/>
          <p:nvPr/>
        </p:nvSpPr>
        <p:spPr>
          <a:xfrm>
            <a:off x="0" y="5961219"/>
            <a:ext cx="12191999" cy="8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B1490BB-0540-673D-A7BC-F2D496E2B235}"/>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10" name="Picture 9">
            <a:extLst>
              <a:ext uri="{FF2B5EF4-FFF2-40B4-BE49-F238E27FC236}">
                <a16:creationId xmlns:a16="http://schemas.microsoft.com/office/drawing/2014/main" id="{864557E5-774D-C623-D498-CED348DA8D28}"/>
              </a:ext>
            </a:extLst>
          </p:cNvPr>
          <p:cNvPicPr>
            <a:picLocks noChangeAspect="1"/>
          </p:cNvPicPr>
          <p:nvPr/>
        </p:nvPicPr>
        <p:blipFill>
          <a:blip r:embed="rId3"/>
          <a:stretch>
            <a:fillRect/>
          </a:stretch>
        </p:blipFill>
        <p:spPr>
          <a:xfrm>
            <a:off x="8730861" y="6255850"/>
            <a:ext cx="2997590" cy="306392"/>
          </a:xfrm>
          <a:prstGeom prst="rect">
            <a:avLst/>
          </a:prstGeom>
        </p:spPr>
      </p:pic>
      <p:sp>
        <p:nvSpPr>
          <p:cNvPr id="11" name="Text Placeholder 11">
            <a:extLst>
              <a:ext uri="{FF2B5EF4-FFF2-40B4-BE49-F238E27FC236}">
                <a16:creationId xmlns:a16="http://schemas.microsoft.com/office/drawing/2014/main" id="{09372CEE-570C-0722-E37A-4E9712842AA6}"/>
              </a:ext>
            </a:extLst>
          </p:cNvPr>
          <p:cNvSpPr>
            <a:spLocks noGrp="1"/>
          </p:cNvSpPr>
          <p:nvPr>
            <p:ph type="body" sz="quarter" idx="11"/>
          </p:nvPr>
        </p:nvSpPr>
        <p:spPr>
          <a:xfrm>
            <a:off x="468923" y="1610360"/>
            <a:ext cx="11254154" cy="3885565"/>
          </a:xfrm>
          <a:prstGeom prst="rect">
            <a:avLst/>
          </a:prstGeom>
        </p:spPr>
        <p:txBody>
          <a:bodyPr numCol="2" spcCol="46800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5">
            <a:extLst>
              <a:ext uri="{FF2B5EF4-FFF2-40B4-BE49-F238E27FC236}">
                <a16:creationId xmlns:a16="http://schemas.microsoft.com/office/drawing/2014/main" id="{0EAECC32-2684-C112-2402-5E8DFEAC8E1F}"/>
              </a:ext>
            </a:extLst>
          </p:cNvPr>
          <p:cNvSpPr>
            <a:spLocks noGrp="1"/>
          </p:cNvSpPr>
          <p:nvPr>
            <p:ph type="body" sz="quarter" idx="12"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41825124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MPS_Text + Image (Blue) 01">
    <p:spTree>
      <p:nvGrpSpPr>
        <p:cNvPr id="1" name=""/>
        <p:cNvGrpSpPr/>
        <p:nvPr/>
      </p:nvGrpSpPr>
      <p:grpSpPr>
        <a:xfrm>
          <a:off x="0" y="0"/>
          <a:ext cx="0" cy="0"/>
          <a:chOff x="0" y="0"/>
          <a:chExt cx="0" cy="0"/>
        </a:xfrm>
      </p:grpSpPr>
      <p:sp>
        <p:nvSpPr>
          <p:cNvPr id="4" name="Picture Placeholder 23">
            <a:extLst>
              <a:ext uri="{FF2B5EF4-FFF2-40B4-BE49-F238E27FC236}">
                <a16:creationId xmlns:a16="http://schemas.microsoft.com/office/drawing/2014/main" id="{1B2AD854-D43F-8EB7-B0C5-58121FE63C5E}"/>
              </a:ext>
            </a:extLst>
          </p:cNvPr>
          <p:cNvSpPr>
            <a:spLocks noGrp="1"/>
          </p:cNvSpPr>
          <p:nvPr>
            <p:ph type="pic" sz="quarter" idx="10" hasCustomPrompt="1"/>
          </p:nvPr>
        </p:nvSpPr>
        <p:spPr>
          <a:xfrm>
            <a:off x="6324000" y="0"/>
            <a:ext cx="5868000" cy="5961220"/>
          </a:xfrm>
          <a:prstGeom prst="rect">
            <a:avLst/>
          </a:prstGeom>
          <a:solidFill>
            <a:srgbClr val="A6A6A6"/>
          </a:solidFill>
        </p:spPr>
        <p:txBody>
          <a:bodyPr anchor="ctr" anchorCtr="1"/>
          <a:lstStyle>
            <a:lvl1pPr>
              <a:defRPr>
                <a:solidFill>
                  <a:schemeClr val="bg1"/>
                </a:solidFill>
              </a:defRPr>
            </a:lvl1pPr>
          </a:lstStyle>
          <a:p>
            <a:r>
              <a:rPr lang="en-US"/>
              <a:t>Insert picture</a:t>
            </a:r>
          </a:p>
        </p:txBody>
      </p:sp>
      <p:sp>
        <p:nvSpPr>
          <p:cNvPr id="2" name="Title 1">
            <a:extLst>
              <a:ext uri="{FF2B5EF4-FFF2-40B4-BE49-F238E27FC236}">
                <a16:creationId xmlns:a16="http://schemas.microsoft.com/office/drawing/2014/main" id="{4001488B-730D-4CD3-B1CF-428A1D767B61}"/>
              </a:ext>
            </a:extLst>
          </p:cNvPr>
          <p:cNvSpPr>
            <a:spLocks noGrp="1"/>
          </p:cNvSpPr>
          <p:nvPr>
            <p:ph type="title"/>
          </p:nvPr>
        </p:nvSpPr>
        <p:spPr>
          <a:xfrm>
            <a:off x="468924" y="642111"/>
            <a:ext cx="5400000" cy="754889"/>
          </a:xfrm>
          <a:prstGeom prst="rect">
            <a:avLst/>
          </a:prstGeom>
        </p:spPr>
        <p:txBody>
          <a:bodyPr/>
          <a:lstStyle/>
          <a:p>
            <a:r>
              <a:rPr lang="en-US"/>
              <a:t>Click to edit Master title style</a:t>
            </a:r>
          </a:p>
        </p:txBody>
      </p:sp>
      <p:sp>
        <p:nvSpPr>
          <p:cNvPr id="7" name="Rectangle 6">
            <a:extLst>
              <a:ext uri="{FF2B5EF4-FFF2-40B4-BE49-F238E27FC236}">
                <a16:creationId xmlns:a16="http://schemas.microsoft.com/office/drawing/2014/main" id="{FAA7F1EF-4690-F0A3-FE2A-40B5D214D215}"/>
              </a:ext>
            </a:extLst>
          </p:cNvPr>
          <p:cNvSpPr/>
          <p:nvPr/>
        </p:nvSpPr>
        <p:spPr>
          <a:xfrm>
            <a:off x="0" y="5962651"/>
            <a:ext cx="12191999" cy="8953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1FED52A-0B7F-1D51-8528-C8AC172610F3}"/>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8" name="Picture 7">
            <a:extLst>
              <a:ext uri="{FF2B5EF4-FFF2-40B4-BE49-F238E27FC236}">
                <a16:creationId xmlns:a16="http://schemas.microsoft.com/office/drawing/2014/main" id="{1AE3D6BC-26EA-F909-D530-46342AE575D0}"/>
              </a:ext>
            </a:extLst>
          </p:cNvPr>
          <p:cNvPicPr>
            <a:picLocks noChangeAspect="1"/>
          </p:cNvPicPr>
          <p:nvPr/>
        </p:nvPicPr>
        <p:blipFill>
          <a:blip r:embed="rId3"/>
          <a:srcRect/>
          <a:stretch/>
        </p:blipFill>
        <p:spPr>
          <a:xfrm>
            <a:off x="8730862" y="6255850"/>
            <a:ext cx="2997587" cy="306392"/>
          </a:xfrm>
          <a:prstGeom prst="rect">
            <a:avLst/>
          </a:prstGeom>
        </p:spPr>
      </p:pic>
      <p:sp>
        <p:nvSpPr>
          <p:cNvPr id="14" name="Text Placeholder 15">
            <a:extLst>
              <a:ext uri="{FF2B5EF4-FFF2-40B4-BE49-F238E27FC236}">
                <a16:creationId xmlns:a16="http://schemas.microsoft.com/office/drawing/2014/main" id="{AD7F5A28-4236-690A-27AB-DE520F09035A}"/>
              </a:ext>
            </a:extLst>
          </p:cNvPr>
          <p:cNvSpPr>
            <a:spLocks noGrp="1"/>
          </p:cNvSpPr>
          <p:nvPr>
            <p:ph type="body" sz="quarter" idx="13"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
        <p:nvSpPr>
          <p:cNvPr id="16" name="Text Placeholder 11">
            <a:extLst>
              <a:ext uri="{FF2B5EF4-FFF2-40B4-BE49-F238E27FC236}">
                <a16:creationId xmlns:a16="http://schemas.microsoft.com/office/drawing/2014/main" id="{30B41E50-CE96-9A0A-E6FC-F581F96D6ED6}"/>
              </a:ext>
            </a:extLst>
          </p:cNvPr>
          <p:cNvSpPr>
            <a:spLocks noGrp="1"/>
          </p:cNvSpPr>
          <p:nvPr>
            <p:ph type="body" sz="quarter" idx="11"/>
          </p:nvPr>
        </p:nvSpPr>
        <p:spPr>
          <a:xfrm>
            <a:off x="468923" y="1610360"/>
            <a:ext cx="5399077" cy="3885565"/>
          </a:xfrm>
          <a:prstGeom prst="rect">
            <a:avLst/>
          </a:prstGeom>
        </p:spPr>
        <p:txBody>
          <a:bodyPr numCol="1" spcCol="46800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766027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MPS_Text + Image (White) 01">
    <p:spTree>
      <p:nvGrpSpPr>
        <p:cNvPr id="1" name=""/>
        <p:cNvGrpSpPr/>
        <p:nvPr/>
      </p:nvGrpSpPr>
      <p:grpSpPr>
        <a:xfrm>
          <a:off x="0" y="0"/>
          <a:ext cx="0" cy="0"/>
          <a:chOff x="0" y="0"/>
          <a:chExt cx="0" cy="0"/>
        </a:xfrm>
      </p:grpSpPr>
      <p:sp>
        <p:nvSpPr>
          <p:cNvPr id="4" name="Picture Placeholder 23">
            <a:extLst>
              <a:ext uri="{FF2B5EF4-FFF2-40B4-BE49-F238E27FC236}">
                <a16:creationId xmlns:a16="http://schemas.microsoft.com/office/drawing/2014/main" id="{1B2AD854-D43F-8EB7-B0C5-58121FE63C5E}"/>
              </a:ext>
            </a:extLst>
          </p:cNvPr>
          <p:cNvSpPr>
            <a:spLocks noGrp="1"/>
          </p:cNvSpPr>
          <p:nvPr>
            <p:ph type="pic" sz="quarter" idx="10" hasCustomPrompt="1"/>
          </p:nvPr>
        </p:nvSpPr>
        <p:spPr>
          <a:xfrm>
            <a:off x="6324000" y="0"/>
            <a:ext cx="5868000" cy="5961220"/>
          </a:xfrm>
          <a:prstGeom prst="rect">
            <a:avLst/>
          </a:prstGeom>
          <a:solidFill>
            <a:srgbClr val="A6A6A6"/>
          </a:solidFill>
        </p:spPr>
        <p:txBody>
          <a:bodyPr anchor="ctr" anchorCtr="1"/>
          <a:lstStyle>
            <a:lvl1pPr>
              <a:defRPr>
                <a:solidFill>
                  <a:schemeClr val="bg1"/>
                </a:solidFill>
              </a:defRPr>
            </a:lvl1pPr>
          </a:lstStyle>
          <a:p>
            <a:r>
              <a:rPr lang="en-US"/>
              <a:t>Insert picture</a:t>
            </a:r>
          </a:p>
        </p:txBody>
      </p:sp>
      <p:sp>
        <p:nvSpPr>
          <p:cNvPr id="2" name="Title 1">
            <a:extLst>
              <a:ext uri="{FF2B5EF4-FFF2-40B4-BE49-F238E27FC236}">
                <a16:creationId xmlns:a16="http://schemas.microsoft.com/office/drawing/2014/main" id="{4001488B-730D-4CD3-B1CF-428A1D767B61}"/>
              </a:ext>
            </a:extLst>
          </p:cNvPr>
          <p:cNvSpPr>
            <a:spLocks noGrp="1"/>
          </p:cNvSpPr>
          <p:nvPr>
            <p:ph type="title"/>
          </p:nvPr>
        </p:nvSpPr>
        <p:spPr>
          <a:xfrm>
            <a:off x="468924" y="642111"/>
            <a:ext cx="5400000" cy="754889"/>
          </a:xfrm>
          <a:prstGeom prst="rect">
            <a:avLst/>
          </a:prstGeom>
        </p:spPr>
        <p:txBody>
          <a:bodyPr/>
          <a:lstStyle/>
          <a:p>
            <a:r>
              <a:rPr lang="en-US"/>
              <a:t>Click to edit Master title style</a:t>
            </a:r>
          </a:p>
        </p:txBody>
      </p:sp>
      <p:sp>
        <p:nvSpPr>
          <p:cNvPr id="7" name="Rectangle 6">
            <a:extLst>
              <a:ext uri="{FF2B5EF4-FFF2-40B4-BE49-F238E27FC236}">
                <a16:creationId xmlns:a16="http://schemas.microsoft.com/office/drawing/2014/main" id="{FAA7F1EF-4690-F0A3-FE2A-40B5D214D215}"/>
              </a:ext>
            </a:extLst>
          </p:cNvPr>
          <p:cNvSpPr/>
          <p:nvPr/>
        </p:nvSpPr>
        <p:spPr>
          <a:xfrm>
            <a:off x="0" y="5962651"/>
            <a:ext cx="12191999" cy="8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1FED52A-0B7F-1D51-8528-C8AC172610F3}"/>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5" name="Picture 4">
            <a:extLst>
              <a:ext uri="{FF2B5EF4-FFF2-40B4-BE49-F238E27FC236}">
                <a16:creationId xmlns:a16="http://schemas.microsoft.com/office/drawing/2014/main" id="{3E61480A-C506-456F-64B2-23F736992D41}"/>
              </a:ext>
            </a:extLst>
          </p:cNvPr>
          <p:cNvPicPr>
            <a:picLocks noChangeAspect="1"/>
          </p:cNvPicPr>
          <p:nvPr/>
        </p:nvPicPr>
        <p:blipFill>
          <a:blip r:embed="rId3"/>
          <a:stretch>
            <a:fillRect/>
          </a:stretch>
        </p:blipFill>
        <p:spPr>
          <a:xfrm>
            <a:off x="8730861" y="6255850"/>
            <a:ext cx="2997590" cy="306392"/>
          </a:xfrm>
          <a:prstGeom prst="rect">
            <a:avLst/>
          </a:prstGeom>
        </p:spPr>
      </p:pic>
      <p:sp>
        <p:nvSpPr>
          <p:cNvPr id="14" name="Text Placeholder 15">
            <a:extLst>
              <a:ext uri="{FF2B5EF4-FFF2-40B4-BE49-F238E27FC236}">
                <a16:creationId xmlns:a16="http://schemas.microsoft.com/office/drawing/2014/main" id="{DEA9C14C-D8B3-258B-8962-B54613BCACD0}"/>
              </a:ext>
            </a:extLst>
          </p:cNvPr>
          <p:cNvSpPr>
            <a:spLocks noGrp="1"/>
          </p:cNvSpPr>
          <p:nvPr>
            <p:ph type="body" sz="quarter" idx="13"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
        <p:nvSpPr>
          <p:cNvPr id="15" name="Text Placeholder 11">
            <a:extLst>
              <a:ext uri="{FF2B5EF4-FFF2-40B4-BE49-F238E27FC236}">
                <a16:creationId xmlns:a16="http://schemas.microsoft.com/office/drawing/2014/main" id="{3848BA3A-F9EA-BA6B-B96E-5B4D5AFD27C8}"/>
              </a:ext>
            </a:extLst>
          </p:cNvPr>
          <p:cNvSpPr>
            <a:spLocks noGrp="1"/>
          </p:cNvSpPr>
          <p:nvPr>
            <p:ph type="body" sz="quarter" idx="11"/>
          </p:nvPr>
        </p:nvSpPr>
        <p:spPr>
          <a:xfrm>
            <a:off x="468923" y="1610360"/>
            <a:ext cx="5399077" cy="3885565"/>
          </a:xfrm>
          <a:prstGeom prst="rect">
            <a:avLst/>
          </a:prstGeom>
        </p:spPr>
        <p:txBody>
          <a:bodyPr numCol="1" spcCol="46800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58688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MPS_Text + Image (Blue) 02">
    <p:spTree>
      <p:nvGrpSpPr>
        <p:cNvPr id="1" name=""/>
        <p:cNvGrpSpPr/>
        <p:nvPr/>
      </p:nvGrpSpPr>
      <p:grpSpPr>
        <a:xfrm>
          <a:off x="0" y="0"/>
          <a:ext cx="0" cy="0"/>
          <a:chOff x="0" y="0"/>
          <a:chExt cx="0" cy="0"/>
        </a:xfrm>
      </p:grpSpPr>
      <p:sp>
        <p:nvSpPr>
          <p:cNvPr id="4" name="Picture Placeholder 23">
            <a:extLst>
              <a:ext uri="{FF2B5EF4-FFF2-40B4-BE49-F238E27FC236}">
                <a16:creationId xmlns:a16="http://schemas.microsoft.com/office/drawing/2014/main" id="{1B2AD854-D43F-8EB7-B0C5-58121FE63C5E}"/>
              </a:ext>
            </a:extLst>
          </p:cNvPr>
          <p:cNvSpPr>
            <a:spLocks noGrp="1"/>
          </p:cNvSpPr>
          <p:nvPr>
            <p:ph type="pic" sz="quarter" idx="10" hasCustomPrompt="1"/>
          </p:nvPr>
        </p:nvSpPr>
        <p:spPr>
          <a:xfrm>
            <a:off x="0" y="0"/>
            <a:ext cx="5868000" cy="5961220"/>
          </a:xfrm>
          <a:prstGeom prst="rect">
            <a:avLst/>
          </a:prstGeom>
          <a:solidFill>
            <a:srgbClr val="A6A6A6"/>
          </a:solidFill>
        </p:spPr>
        <p:txBody>
          <a:bodyPr anchor="ctr" anchorCtr="1"/>
          <a:lstStyle>
            <a:lvl1pPr>
              <a:defRPr>
                <a:solidFill>
                  <a:schemeClr val="bg1"/>
                </a:solidFill>
              </a:defRPr>
            </a:lvl1pPr>
          </a:lstStyle>
          <a:p>
            <a:r>
              <a:rPr lang="en-US"/>
              <a:t>Insert picture</a:t>
            </a:r>
          </a:p>
        </p:txBody>
      </p:sp>
      <p:sp>
        <p:nvSpPr>
          <p:cNvPr id="2" name="Title 1">
            <a:extLst>
              <a:ext uri="{FF2B5EF4-FFF2-40B4-BE49-F238E27FC236}">
                <a16:creationId xmlns:a16="http://schemas.microsoft.com/office/drawing/2014/main" id="{4001488B-730D-4CD3-B1CF-428A1D767B61}"/>
              </a:ext>
            </a:extLst>
          </p:cNvPr>
          <p:cNvSpPr>
            <a:spLocks noGrp="1"/>
          </p:cNvSpPr>
          <p:nvPr>
            <p:ph type="title"/>
          </p:nvPr>
        </p:nvSpPr>
        <p:spPr>
          <a:xfrm>
            <a:off x="6323999" y="642111"/>
            <a:ext cx="5400000" cy="754889"/>
          </a:xfrm>
          <a:prstGeom prst="rect">
            <a:avLst/>
          </a:prstGeom>
        </p:spPr>
        <p:txBody>
          <a:bodyPr/>
          <a:lstStyle/>
          <a:p>
            <a:r>
              <a:rPr lang="en-US"/>
              <a:t>Click to edit Master title style</a:t>
            </a:r>
          </a:p>
        </p:txBody>
      </p:sp>
      <p:sp>
        <p:nvSpPr>
          <p:cNvPr id="7" name="Rectangle 6">
            <a:extLst>
              <a:ext uri="{FF2B5EF4-FFF2-40B4-BE49-F238E27FC236}">
                <a16:creationId xmlns:a16="http://schemas.microsoft.com/office/drawing/2014/main" id="{FAA7F1EF-4690-F0A3-FE2A-40B5D214D215}"/>
              </a:ext>
            </a:extLst>
          </p:cNvPr>
          <p:cNvSpPr/>
          <p:nvPr/>
        </p:nvSpPr>
        <p:spPr>
          <a:xfrm>
            <a:off x="0" y="5962651"/>
            <a:ext cx="12191999" cy="8953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1FED52A-0B7F-1D51-8528-C8AC172610F3}"/>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8" name="Picture 7">
            <a:extLst>
              <a:ext uri="{FF2B5EF4-FFF2-40B4-BE49-F238E27FC236}">
                <a16:creationId xmlns:a16="http://schemas.microsoft.com/office/drawing/2014/main" id="{1AE3D6BC-26EA-F909-D530-46342AE575D0}"/>
              </a:ext>
            </a:extLst>
          </p:cNvPr>
          <p:cNvPicPr>
            <a:picLocks noChangeAspect="1"/>
          </p:cNvPicPr>
          <p:nvPr/>
        </p:nvPicPr>
        <p:blipFill>
          <a:blip r:embed="rId3"/>
          <a:srcRect/>
          <a:stretch/>
        </p:blipFill>
        <p:spPr>
          <a:xfrm>
            <a:off x="8730862" y="6255850"/>
            <a:ext cx="2997587" cy="306392"/>
          </a:xfrm>
          <a:prstGeom prst="rect">
            <a:avLst/>
          </a:prstGeom>
        </p:spPr>
      </p:pic>
      <p:sp>
        <p:nvSpPr>
          <p:cNvPr id="12" name="Text Placeholder 10">
            <a:extLst>
              <a:ext uri="{FF2B5EF4-FFF2-40B4-BE49-F238E27FC236}">
                <a16:creationId xmlns:a16="http://schemas.microsoft.com/office/drawing/2014/main" id="{227B142A-C0E7-D8C8-7138-FD050D11647A}"/>
              </a:ext>
            </a:extLst>
          </p:cNvPr>
          <p:cNvSpPr>
            <a:spLocks noGrp="1"/>
          </p:cNvSpPr>
          <p:nvPr>
            <p:ph type="body" sz="quarter" idx="12"/>
          </p:nvPr>
        </p:nvSpPr>
        <p:spPr>
          <a:xfrm>
            <a:off x="6323999" y="1610360"/>
            <a:ext cx="5400000" cy="388620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9812927-9E44-5EC7-51FC-A7A37E39AB9B}"/>
              </a:ext>
            </a:extLst>
          </p:cNvPr>
          <p:cNvSpPr>
            <a:spLocks noGrp="1"/>
          </p:cNvSpPr>
          <p:nvPr>
            <p:ph type="body" sz="quarter" idx="13"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39804891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_MPS_Text + Image (White) 0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AA7F1EF-4690-F0A3-FE2A-40B5D214D215}"/>
              </a:ext>
            </a:extLst>
          </p:cNvPr>
          <p:cNvSpPr/>
          <p:nvPr/>
        </p:nvSpPr>
        <p:spPr>
          <a:xfrm>
            <a:off x="0" y="5962651"/>
            <a:ext cx="12191999" cy="8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1FED52A-0B7F-1D51-8528-C8AC172610F3}"/>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5" name="Picture 4">
            <a:extLst>
              <a:ext uri="{FF2B5EF4-FFF2-40B4-BE49-F238E27FC236}">
                <a16:creationId xmlns:a16="http://schemas.microsoft.com/office/drawing/2014/main" id="{3E61480A-C506-456F-64B2-23F736992D41}"/>
              </a:ext>
            </a:extLst>
          </p:cNvPr>
          <p:cNvPicPr>
            <a:picLocks noChangeAspect="1"/>
          </p:cNvPicPr>
          <p:nvPr/>
        </p:nvPicPr>
        <p:blipFill>
          <a:blip r:embed="rId3"/>
          <a:stretch>
            <a:fillRect/>
          </a:stretch>
        </p:blipFill>
        <p:spPr>
          <a:xfrm>
            <a:off x="8730861" y="6255850"/>
            <a:ext cx="2997590" cy="306392"/>
          </a:xfrm>
          <a:prstGeom prst="rect">
            <a:avLst/>
          </a:prstGeom>
        </p:spPr>
      </p:pic>
      <p:sp>
        <p:nvSpPr>
          <p:cNvPr id="8" name="Title 1">
            <a:extLst>
              <a:ext uri="{FF2B5EF4-FFF2-40B4-BE49-F238E27FC236}">
                <a16:creationId xmlns:a16="http://schemas.microsoft.com/office/drawing/2014/main" id="{82B957DC-9DF7-EB26-BB64-8E368AAF4249}"/>
              </a:ext>
            </a:extLst>
          </p:cNvPr>
          <p:cNvSpPr>
            <a:spLocks noGrp="1"/>
          </p:cNvSpPr>
          <p:nvPr>
            <p:ph type="title"/>
          </p:nvPr>
        </p:nvSpPr>
        <p:spPr>
          <a:xfrm>
            <a:off x="6323999" y="642111"/>
            <a:ext cx="5400000" cy="754889"/>
          </a:xfrm>
          <a:prstGeom prst="rect">
            <a:avLst/>
          </a:prstGeom>
        </p:spPr>
        <p:txBody>
          <a:bodyPr/>
          <a:lstStyle/>
          <a:p>
            <a:r>
              <a:rPr lang="en-US"/>
              <a:t>Click to edit Master title style</a:t>
            </a:r>
          </a:p>
        </p:txBody>
      </p:sp>
      <p:sp>
        <p:nvSpPr>
          <p:cNvPr id="11" name="Picture Placeholder 23">
            <a:extLst>
              <a:ext uri="{FF2B5EF4-FFF2-40B4-BE49-F238E27FC236}">
                <a16:creationId xmlns:a16="http://schemas.microsoft.com/office/drawing/2014/main" id="{DA706345-5A21-0E0C-FFC1-7D994CF49F24}"/>
              </a:ext>
            </a:extLst>
          </p:cNvPr>
          <p:cNvSpPr>
            <a:spLocks noGrp="1"/>
          </p:cNvSpPr>
          <p:nvPr>
            <p:ph type="pic" sz="quarter" idx="10" hasCustomPrompt="1"/>
          </p:nvPr>
        </p:nvSpPr>
        <p:spPr>
          <a:xfrm>
            <a:off x="0" y="0"/>
            <a:ext cx="5868000" cy="5961220"/>
          </a:xfrm>
          <a:prstGeom prst="rect">
            <a:avLst/>
          </a:prstGeom>
          <a:solidFill>
            <a:srgbClr val="A6A6A6"/>
          </a:solidFill>
        </p:spPr>
        <p:txBody>
          <a:bodyPr anchor="ctr" anchorCtr="1"/>
          <a:lstStyle>
            <a:lvl1pPr>
              <a:defRPr>
                <a:solidFill>
                  <a:schemeClr val="bg1"/>
                </a:solidFill>
              </a:defRPr>
            </a:lvl1pPr>
          </a:lstStyle>
          <a:p>
            <a:r>
              <a:rPr lang="en-US"/>
              <a:t>Insert picture</a:t>
            </a:r>
          </a:p>
        </p:txBody>
      </p:sp>
      <p:sp>
        <p:nvSpPr>
          <p:cNvPr id="12" name="Text Placeholder 10">
            <a:extLst>
              <a:ext uri="{FF2B5EF4-FFF2-40B4-BE49-F238E27FC236}">
                <a16:creationId xmlns:a16="http://schemas.microsoft.com/office/drawing/2014/main" id="{D507E979-F940-BFD0-D175-BD08A50E47BD}"/>
              </a:ext>
            </a:extLst>
          </p:cNvPr>
          <p:cNvSpPr>
            <a:spLocks noGrp="1"/>
          </p:cNvSpPr>
          <p:nvPr>
            <p:ph type="body" sz="quarter" idx="12"/>
          </p:nvPr>
        </p:nvSpPr>
        <p:spPr>
          <a:xfrm>
            <a:off x="6323999" y="1610360"/>
            <a:ext cx="5400000" cy="388620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AFD7167F-527F-784C-B098-E2BEFBD57E47}"/>
              </a:ext>
            </a:extLst>
          </p:cNvPr>
          <p:cNvSpPr>
            <a:spLocks noGrp="1"/>
          </p:cNvSpPr>
          <p:nvPr>
            <p:ph type="body" sz="quarter" idx="13"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39438441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MPS_Text + Small Image (Blue)">
    <p:spTree>
      <p:nvGrpSpPr>
        <p:cNvPr id="1" name=""/>
        <p:cNvGrpSpPr/>
        <p:nvPr/>
      </p:nvGrpSpPr>
      <p:grpSpPr>
        <a:xfrm>
          <a:off x="0" y="0"/>
          <a:ext cx="0" cy="0"/>
          <a:chOff x="0" y="0"/>
          <a:chExt cx="0" cy="0"/>
        </a:xfrm>
      </p:grpSpPr>
      <p:sp>
        <p:nvSpPr>
          <p:cNvPr id="4" name="Picture Placeholder 23">
            <a:extLst>
              <a:ext uri="{FF2B5EF4-FFF2-40B4-BE49-F238E27FC236}">
                <a16:creationId xmlns:a16="http://schemas.microsoft.com/office/drawing/2014/main" id="{1B2AD854-D43F-8EB7-B0C5-58121FE63C5E}"/>
              </a:ext>
            </a:extLst>
          </p:cNvPr>
          <p:cNvSpPr>
            <a:spLocks noGrp="1"/>
          </p:cNvSpPr>
          <p:nvPr>
            <p:ph type="pic" sz="quarter" idx="10" hasCustomPrompt="1"/>
          </p:nvPr>
        </p:nvSpPr>
        <p:spPr>
          <a:xfrm>
            <a:off x="0" y="0"/>
            <a:ext cx="2927869" cy="5961220"/>
          </a:xfrm>
          <a:prstGeom prst="rect">
            <a:avLst/>
          </a:prstGeom>
          <a:solidFill>
            <a:srgbClr val="A6A6A6"/>
          </a:solidFill>
        </p:spPr>
        <p:txBody>
          <a:bodyPr anchor="ctr" anchorCtr="1"/>
          <a:lstStyle>
            <a:lvl1pPr>
              <a:defRPr>
                <a:solidFill>
                  <a:schemeClr val="bg1"/>
                </a:solidFill>
              </a:defRPr>
            </a:lvl1pPr>
          </a:lstStyle>
          <a:p>
            <a:r>
              <a:rPr lang="en-US"/>
              <a:t>Insert picture</a:t>
            </a:r>
          </a:p>
        </p:txBody>
      </p:sp>
      <p:sp>
        <p:nvSpPr>
          <p:cNvPr id="2" name="Title 1">
            <a:extLst>
              <a:ext uri="{FF2B5EF4-FFF2-40B4-BE49-F238E27FC236}">
                <a16:creationId xmlns:a16="http://schemas.microsoft.com/office/drawing/2014/main" id="{4001488B-730D-4CD3-B1CF-428A1D767B61}"/>
              </a:ext>
            </a:extLst>
          </p:cNvPr>
          <p:cNvSpPr>
            <a:spLocks noGrp="1"/>
          </p:cNvSpPr>
          <p:nvPr>
            <p:ph type="title"/>
          </p:nvPr>
        </p:nvSpPr>
        <p:spPr>
          <a:xfrm>
            <a:off x="3397956" y="642111"/>
            <a:ext cx="8325121" cy="754889"/>
          </a:xfrm>
          <a:prstGeom prst="rect">
            <a:avLst/>
          </a:prstGeom>
        </p:spPr>
        <p:txBody>
          <a:bodyPr/>
          <a:lstStyle/>
          <a:p>
            <a:r>
              <a:rPr lang="en-US"/>
              <a:t>Click to edit Master title style</a:t>
            </a:r>
          </a:p>
        </p:txBody>
      </p:sp>
      <p:sp>
        <p:nvSpPr>
          <p:cNvPr id="7" name="Rectangle 6">
            <a:extLst>
              <a:ext uri="{FF2B5EF4-FFF2-40B4-BE49-F238E27FC236}">
                <a16:creationId xmlns:a16="http://schemas.microsoft.com/office/drawing/2014/main" id="{FAA7F1EF-4690-F0A3-FE2A-40B5D214D215}"/>
              </a:ext>
            </a:extLst>
          </p:cNvPr>
          <p:cNvSpPr/>
          <p:nvPr/>
        </p:nvSpPr>
        <p:spPr>
          <a:xfrm>
            <a:off x="0" y="5961219"/>
            <a:ext cx="12191999" cy="8953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2482AB-7631-046F-DA12-82C8F481C208}"/>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8" name="Picture 7">
            <a:extLst>
              <a:ext uri="{FF2B5EF4-FFF2-40B4-BE49-F238E27FC236}">
                <a16:creationId xmlns:a16="http://schemas.microsoft.com/office/drawing/2014/main" id="{45EA111C-D94B-E4B5-D6D1-60D30C3B3CB2}"/>
              </a:ext>
            </a:extLst>
          </p:cNvPr>
          <p:cNvPicPr>
            <a:picLocks noChangeAspect="1"/>
          </p:cNvPicPr>
          <p:nvPr/>
        </p:nvPicPr>
        <p:blipFill>
          <a:blip r:embed="rId3"/>
          <a:srcRect/>
          <a:stretch/>
        </p:blipFill>
        <p:spPr>
          <a:xfrm>
            <a:off x="8730862" y="6255850"/>
            <a:ext cx="2997587" cy="306392"/>
          </a:xfrm>
          <a:prstGeom prst="rect">
            <a:avLst/>
          </a:prstGeom>
        </p:spPr>
      </p:pic>
      <p:sp>
        <p:nvSpPr>
          <p:cNvPr id="15" name="Text Placeholder 10">
            <a:extLst>
              <a:ext uri="{FF2B5EF4-FFF2-40B4-BE49-F238E27FC236}">
                <a16:creationId xmlns:a16="http://schemas.microsoft.com/office/drawing/2014/main" id="{82AD78B6-B968-CE7B-47C2-270AC31A842F}"/>
              </a:ext>
            </a:extLst>
          </p:cNvPr>
          <p:cNvSpPr>
            <a:spLocks noGrp="1"/>
          </p:cNvSpPr>
          <p:nvPr>
            <p:ph type="body" sz="quarter" idx="12"/>
          </p:nvPr>
        </p:nvSpPr>
        <p:spPr>
          <a:xfrm>
            <a:off x="3397956" y="1610360"/>
            <a:ext cx="8326043" cy="388620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64FC5D29-A647-10D8-BC16-B308091A865E}"/>
              </a:ext>
            </a:extLst>
          </p:cNvPr>
          <p:cNvSpPr>
            <a:spLocks noGrp="1"/>
          </p:cNvSpPr>
          <p:nvPr>
            <p:ph type="body" sz="quarter" idx="13"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21388260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MPS_Text + Small Image (White)">
    <p:spTree>
      <p:nvGrpSpPr>
        <p:cNvPr id="1" name=""/>
        <p:cNvGrpSpPr/>
        <p:nvPr/>
      </p:nvGrpSpPr>
      <p:grpSpPr>
        <a:xfrm>
          <a:off x="0" y="0"/>
          <a:ext cx="0" cy="0"/>
          <a:chOff x="0" y="0"/>
          <a:chExt cx="0" cy="0"/>
        </a:xfrm>
      </p:grpSpPr>
      <p:sp>
        <p:nvSpPr>
          <p:cNvPr id="4" name="Picture Placeholder 23">
            <a:extLst>
              <a:ext uri="{FF2B5EF4-FFF2-40B4-BE49-F238E27FC236}">
                <a16:creationId xmlns:a16="http://schemas.microsoft.com/office/drawing/2014/main" id="{1B2AD854-D43F-8EB7-B0C5-58121FE63C5E}"/>
              </a:ext>
            </a:extLst>
          </p:cNvPr>
          <p:cNvSpPr>
            <a:spLocks noGrp="1"/>
          </p:cNvSpPr>
          <p:nvPr>
            <p:ph type="pic" sz="quarter" idx="10" hasCustomPrompt="1"/>
          </p:nvPr>
        </p:nvSpPr>
        <p:spPr>
          <a:xfrm>
            <a:off x="0" y="0"/>
            <a:ext cx="2927869" cy="5961220"/>
          </a:xfrm>
          <a:prstGeom prst="rect">
            <a:avLst/>
          </a:prstGeom>
          <a:solidFill>
            <a:srgbClr val="A6A6A6"/>
          </a:solidFill>
        </p:spPr>
        <p:txBody>
          <a:bodyPr anchor="ctr" anchorCtr="1"/>
          <a:lstStyle>
            <a:lvl1pPr>
              <a:defRPr>
                <a:solidFill>
                  <a:schemeClr val="bg1"/>
                </a:solidFill>
              </a:defRPr>
            </a:lvl1pPr>
          </a:lstStyle>
          <a:p>
            <a:r>
              <a:rPr lang="en-US"/>
              <a:t>Insert picture</a:t>
            </a:r>
          </a:p>
        </p:txBody>
      </p:sp>
      <p:sp>
        <p:nvSpPr>
          <p:cNvPr id="2" name="Title 1">
            <a:extLst>
              <a:ext uri="{FF2B5EF4-FFF2-40B4-BE49-F238E27FC236}">
                <a16:creationId xmlns:a16="http://schemas.microsoft.com/office/drawing/2014/main" id="{4001488B-730D-4CD3-B1CF-428A1D767B61}"/>
              </a:ext>
            </a:extLst>
          </p:cNvPr>
          <p:cNvSpPr>
            <a:spLocks noGrp="1"/>
          </p:cNvSpPr>
          <p:nvPr>
            <p:ph type="title"/>
          </p:nvPr>
        </p:nvSpPr>
        <p:spPr>
          <a:xfrm>
            <a:off x="3397956" y="642111"/>
            <a:ext cx="8325121" cy="754889"/>
          </a:xfrm>
          <a:prstGeom prst="rect">
            <a:avLst/>
          </a:prstGeom>
        </p:spPr>
        <p:txBody>
          <a:bodyPr/>
          <a:lstStyle/>
          <a:p>
            <a:r>
              <a:rPr lang="en-US"/>
              <a:t>Click to edit Master title style</a:t>
            </a:r>
          </a:p>
        </p:txBody>
      </p:sp>
      <p:sp>
        <p:nvSpPr>
          <p:cNvPr id="7" name="Rectangle 6">
            <a:extLst>
              <a:ext uri="{FF2B5EF4-FFF2-40B4-BE49-F238E27FC236}">
                <a16:creationId xmlns:a16="http://schemas.microsoft.com/office/drawing/2014/main" id="{FAA7F1EF-4690-F0A3-FE2A-40B5D214D215}"/>
              </a:ext>
            </a:extLst>
          </p:cNvPr>
          <p:cNvSpPr/>
          <p:nvPr/>
        </p:nvSpPr>
        <p:spPr>
          <a:xfrm>
            <a:off x="0" y="5961219"/>
            <a:ext cx="12191999" cy="8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2482AB-7631-046F-DA12-82C8F481C208}"/>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5" name="Picture 4">
            <a:extLst>
              <a:ext uri="{FF2B5EF4-FFF2-40B4-BE49-F238E27FC236}">
                <a16:creationId xmlns:a16="http://schemas.microsoft.com/office/drawing/2014/main" id="{E0E88824-E4A7-8BB9-960D-0BF1757F8D13}"/>
              </a:ext>
            </a:extLst>
          </p:cNvPr>
          <p:cNvPicPr>
            <a:picLocks noChangeAspect="1"/>
          </p:cNvPicPr>
          <p:nvPr/>
        </p:nvPicPr>
        <p:blipFill>
          <a:blip r:embed="rId3"/>
          <a:stretch>
            <a:fillRect/>
          </a:stretch>
        </p:blipFill>
        <p:spPr>
          <a:xfrm>
            <a:off x="8730861" y="6255850"/>
            <a:ext cx="2997590" cy="306392"/>
          </a:xfrm>
          <a:prstGeom prst="rect">
            <a:avLst/>
          </a:prstGeom>
        </p:spPr>
      </p:pic>
      <p:sp>
        <p:nvSpPr>
          <p:cNvPr id="12" name="Text Placeholder 10">
            <a:extLst>
              <a:ext uri="{FF2B5EF4-FFF2-40B4-BE49-F238E27FC236}">
                <a16:creationId xmlns:a16="http://schemas.microsoft.com/office/drawing/2014/main" id="{25501ECC-8C96-FA52-9C47-77D73B0D32AF}"/>
              </a:ext>
            </a:extLst>
          </p:cNvPr>
          <p:cNvSpPr>
            <a:spLocks noGrp="1"/>
          </p:cNvSpPr>
          <p:nvPr>
            <p:ph type="body" sz="quarter" idx="12"/>
          </p:nvPr>
        </p:nvSpPr>
        <p:spPr>
          <a:xfrm>
            <a:off x="3397956" y="1610360"/>
            <a:ext cx="8326043" cy="388620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8EFD33B1-FB78-810D-F427-9DDA7C0DC382}"/>
              </a:ext>
            </a:extLst>
          </p:cNvPr>
          <p:cNvSpPr>
            <a:spLocks noGrp="1"/>
          </p:cNvSpPr>
          <p:nvPr>
            <p:ph type="body" sz="quarter" idx="13"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36868896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MPS_Text: 2 Columns + Small Image (Blue)">
    <p:spTree>
      <p:nvGrpSpPr>
        <p:cNvPr id="1" name=""/>
        <p:cNvGrpSpPr/>
        <p:nvPr/>
      </p:nvGrpSpPr>
      <p:grpSpPr>
        <a:xfrm>
          <a:off x="0" y="0"/>
          <a:ext cx="0" cy="0"/>
          <a:chOff x="0" y="0"/>
          <a:chExt cx="0" cy="0"/>
        </a:xfrm>
      </p:grpSpPr>
      <p:sp>
        <p:nvSpPr>
          <p:cNvPr id="4" name="Picture Placeholder 23">
            <a:extLst>
              <a:ext uri="{FF2B5EF4-FFF2-40B4-BE49-F238E27FC236}">
                <a16:creationId xmlns:a16="http://schemas.microsoft.com/office/drawing/2014/main" id="{1B2AD854-D43F-8EB7-B0C5-58121FE63C5E}"/>
              </a:ext>
            </a:extLst>
          </p:cNvPr>
          <p:cNvSpPr>
            <a:spLocks noGrp="1"/>
          </p:cNvSpPr>
          <p:nvPr>
            <p:ph type="pic" sz="quarter" idx="10" hasCustomPrompt="1"/>
          </p:nvPr>
        </p:nvSpPr>
        <p:spPr>
          <a:xfrm>
            <a:off x="9264130" y="0"/>
            <a:ext cx="2927869" cy="5961220"/>
          </a:xfrm>
          <a:prstGeom prst="rect">
            <a:avLst/>
          </a:prstGeom>
          <a:solidFill>
            <a:srgbClr val="A6A6A6"/>
          </a:solidFill>
        </p:spPr>
        <p:txBody>
          <a:bodyPr anchor="ctr" anchorCtr="1"/>
          <a:lstStyle>
            <a:lvl1pPr>
              <a:defRPr>
                <a:solidFill>
                  <a:schemeClr val="bg1"/>
                </a:solidFill>
              </a:defRPr>
            </a:lvl1pPr>
          </a:lstStyle>
          <a:p>
            <a:r>
              <a:rPr lang="en-US"/>
              <a:t>Insert picture</a:t>
            </a:r>
          </a:p>
        </p:txBody>
      </p:sp>
      <p:sp>
        <p:nvSpPr>
          <p:cNvPr id="7" name="Rectangle 6">
            <a:extLst>
              <a:ext uri="{FF2B5EF4-FFF2-40B4-BE49-F238E27FC236}">
                <a16:creationId xmlns:a16="http://schemas.microsoft.com/office/drawing/2014/main" id="{FAA7F1EF-4690-F0A3-FE2A-40B5D214D215}"/>
              </a:ext>
            </a:extLst>
          </p:cNvPr>
          <p:cNvSpPr/>
          <p:nvPr/>
        </p:nvSpPr>
        <p:spPr>
          <a:xfrm>
            <a:off x="0" y="5961219"/>
            <a:ext cx="12191999" cy="8953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9170216-79F5-C065-AC11-D58971A0B98F}"/>
              </a:ext>
            </a:extLst>
          </p:cNvPr>
          <p:cNvSpPr>
            <a:spLocks noGrp="1"/>
          </p:cNvSpPr>
          <p:nvPr>
            <p:ph type="title"/>
          </p:nvPr>
        </p:nvSpPr>
        <p:spPr>
          <a:xfrm>
            <a:off x="468923" y="642111"/>
            <a:ext cx="8325121" cy="754889"/>
          </a:xfrm>
          <a:prstGeom prst="rect">
            <a:avLst/>
          </a:prstGeom>
        </p:spPr>
        <p:txBody>
          <a:bodyPr/>
          <a:lstStyle/>
          <a:p>
            <a:r>
              <a:rPr lang="en-US"/>
              <a:t>Click to edit Master title style</a:t>
            </a:r>
          </a:p>
        </p:txBody>
      </p:sp>
      <p:pic>
        <p:nvPicPr>
          <p:cNvPr id="3" name="Picture 2">
            <a:extLst>
              <a:ext uri="{FF2B5EF4-FFF2-40B4-BE49-F238E27FC236}">
                <a16:creationId xmlns:a16="http://schemas.microsoft.com/office/drawing/2014/main" id="{02F23CEE-9F76-776F-A6FC-84B4E7CD92E3}"/>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8" name="Picture 7">
            <a:extLst>
              <a:ext uri="{FF2B5EF4-FFF2-40B4-BE49-F238E27FC236}">
                <a16:creationId xmlns:a16="http://schemas.microsoft.com/office/drawing/2014/main" id="{59774EB2-261E-A013-C0F0-C480ED17DBEB}"/>
              </a:ext>
            </a:extLst>
          </p:cNvPr>
          <p:cNvPicPr>
            <a:picLocks noChangeAspect="1"/>
          </p:cNvPicPr>
          <p:nvPr/>
        </p:nvPicPr>
        <p:blipFill>
          <a:blip r:embed="rId3"/>
          <a:srcRect/>
          <a:stretch/>
        </p:blipFill>
        <p:spPr>
          <a:xfrm>
            <a:off x="8730862" y="6255850"/>
            <a:ext cx="2997587" cy="306392"/>
          </a:xfrm>
          <a:prstGeom prst="rect">
            <a:avLst/>
          </a:prstGeom>
        </p:spPr>
      </p:pic>
      <p:sp>
        <p:nvSpPr>
          <p:cNvPr id="11" name="Text Placeholder 11">
            <a:extLst>
              <a:ext uri="{FF2B5EF4-FFF2-40B4-BE49-F238E27FC236}">
                <a16:creationId xmlns:a16="http://schemas.microsoft.com/office/drawing/2014/main" id="{247C89BC-24A3-017E-5C4F-1E96799CEDBA}"/>
              </a:ext>
            </a:extLst>
          </p:cNvPr>
          <p:cNvSpPr>
            <a:spLocks noGrp="1"/>
          </p:cNvSpPr>
          <p:nvPr>
            <p:ph type="body" sz="quarter" idx="12"/>
          </p:nvPr>
        </p:nvSpPr>
        <p:spPr>
          <a:xfrm>
            <a:off x="468923" y="1610360"/>
            <a:ext cx="8325121" cy="3885565"/>
          </a:xfrm>
          <a:prstGeom prst="rect">
            <a:avLst/>
          </a:prstGeom>
        </p:spPr>
        <p:txBody>
          <a:bodyPr numCol="2" spcCol="46800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5">
            <a:extLst>
              <a:ext uri="{FF2B5EF4-FFF2-40B4-BE49-F238E27FC236}">
                <a16:creationId xmlns:a16="http://schemas.microsoft.com/office/drawing/2014/main" id="{6AAB02A0-0AD1-F1B6-2AE1-A5F6EE886872}"/>
              </a:ext>
            </a:extLst>
          </p:cNvPr>
          <p:cNvSpPr>
            <a:spLocks noGrp="1"/>
          </p:cNvSpPr>
          <p:nvPr>
            <p:ph type="body" sz="quarter" idx="13"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42169154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ront-cover-slide-bg-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E6114DB-7DD9-1145-B5ED-64AC534E5380}"/>
              </a:ext>
            </a:extLst>
          </p:cNvPr>
          <p:cNvPicPr>
            <a:picLocks noChangeAspect="1"/>
          </p:cNvPicPr>
          <p:nvPr userDrawn="1"/>
        </p:nvPicPr>
        <p:blipFill>
          <a:blip r:embed="rId2">
            <a:extLst>
              <a:ext uri="{28A0092B-C50C-407E-A947-70E740481C1C}">
                <a14:useLocalDpi xmlns:a14="http://schemas.microsoft.com/office/drawing/2010/main" val="0"/>
              </a:ext>
            </a:extLst>
          </a:blip>
          <a:stretch/>
        </p:blipFill>
        <p:spPr>
          <a:xfrm>
            <a:off x="0" y="0"/>
            <a:ext cx="12192000" cy="6858000"/>
          </a:xfrm>
          <a:prstGeom prst="rect">
            <a:avLst/>
          </a:prstGeom>
        </p:spPr>
      </p:pic>
      <p:sp>
        <p:nvSpPr>
          <p:cNvPr id="42" name="Text Placeholder 29">
            <a:extLst>
              <a:ext uri="{FF2B5EF4-FFF2-40B4-BE49-F238E27FC236}">
                <a16:creationId xmlns:a16="http://schemas.microsoft.com/office/drawing/2014/main" id="{60552508-FEF3-DE47-9D5C-A6BFA0D10C73}"/>
              </a:ext>
            </a:extLst>
          </p:cNvPr>
          <p:cNvSpPr>
            <a:spLocks noGrp="1"/>
          </p:cNvSpPr>
          <p:nvPr>
            <p:ph type="body" sz="quarter" idx="12" hasCustomPrompt="1"/>
          </p:nvPr>
        </p:nvSpPr>
        <p:spPr>
          <a:xfrm>
            <a:off x="515938" y="4183095"/>
            <a:ext cx="4344987" cy="288000"/>
          </a:xfrm>
          <a:prstGeom prst="rect">
            <a:avLst/>
          </a:prstGeom>
        </p:spPr>
        <p:txBody>
          <a:bodyPr/>
          <a:lstStyle/>
          <a:p>
            <a:pPr lvl="0"/>
            <a:r>
              <a:rPr lang="en-GB"/>
              <a:t>Click to insert </a:t>
            </a:r>
            <a:r>
              <a:rPr lang="en-US" err="1"/>
              <a:t>Programme</a:t>
            </a:r>
            <a:r>
              <a:rPr lang="en-US"/>
              <a:t>/Week/Session/</a:t>
            </a:r>
          </a:p>
        </p:txBody>
      </p:sp>
      <p:sp>
        <p:nvSpPr>
          <p:cNvPr id="44" name="Text Placeholder 22">
            <a:extLst>
              <a:ext uri="{FF2B5EF4-FFF2-40B4-BE49-F238E27FC236}">
                <a16:creationId xmlns:a16="http://schemas.microsoft.com/office/drawing/2014/main" id="{E49E1F22-6A81-2044-B942-AA1850CC0850}"/>
              </a:ext>
            </a:extLst>
          </p:cNvPr>
          <p:cNvSpPr>
            <a:spLocks noGrp="1"/>
          </p:cNvSpPr>
          <p:nvPr>
            <p:ph type="body" sz="quarter" idx="10" hasCustomPrompt="1"/>
          </p:nvPr>
        </p:nvSpPr>
        <p:spPr>
          <a:xfrm>
            <a:off x="515938" y="978203"/>
            <a:ext cx="5760124" cy="1912778"/>
          </a:xfrm>
          <a:prstGeom prst="rect">
            <a:avLst/>
          </a:prstGeom>
        </p:spPr>
        <p:txBody>
          <a:bodyPr/>
          <a:lstStyle>
            <a:lvl1pPr>
              <a:lnSpc>
                <a:spcPct val="100000"/>
              </a:lnSpc>
              <a:defRPr sz="6000"/>
            </a:lvl1pPr>
            <a:lvl2pPr>
              <a:lnSpc>
                <a:spcPct val="100000"/>
              </a:lnSpc>
              <a:defRPr sz="6000"/>
            </a:lvl2pPr>
            <a:lvl3pPr>
              <a:lnSpc>
                <a:spcPct val="100000"/>
              </a:lnSpc>
              <a:defRPr sz="6000"/>
            </a:lvl3pPr>
            <a:lvl4pPr>
              <a:lnSpc>
                <a:spcPct val="100000"/>
              </a:lnSpc>
              <a:defRPr sz="6000"/>
            </a:lvl4pPr>
            <a:lvl5pPr>
              <a:lnSpc>
                <a:spcPct val="100000"/>
              </a:lnSpc>
              <a:defRPr sz="6000"/>
            </a:lvl5pPr>
          </a:lstStyle>
          <a:p>
            <a:pPr lvl="0"/>
            <a:r>
              <a:rPr lang="en-GB"/>
              <a:t>Click to edit Lesson Title</a:t>
            </a:r>
            <a:endParaRPr lang="en-US"/>
          </a:p>
        </p:txBody>
      </p:sp>
      <p:pic>
        <p:nvPicPr>
          <p:cNvPr id="13" name="Picture 12" descr="A picture containing drawing, parked&#10;&#10;Description automatically generated">
            <a:extLst>
              <a:ext uri="{FF2B5EF4-FFF2-40B4-BE49-F238E27FC236}">
                <a16:creationId xmlns:a16="http://schemas.microsoft.com/office/drawing/2014/main" id="{E4417B85-A3D6-514A-88DD-27393C5D173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3950" y="3675051"/>
            <a:ext cx="360000" cy="360000"/>
          </a:xfrm>
          <a:prstGeom prst="rect">
            <a:avLst/>
          </a:prstGeom>
        </p:spPr>
      </p:pic>
      <p:cxnSp>
        <p:nvCxnSpPr>
          <p:cNvPr id="14" name="Straight Connector 13">
            <a:extLst>
              <a:ext uri="{FF2B5EF4-FFF2-40B4-BE49-F238E27FC236}">
                <a16:creationId xmlns:a16="http://schemas.microsoft.com/office/drawing/2014/main" id="{4FBF30B9-FBE8-E941-9320-431DFCCEC1C0}"/>
              </a:ext>
            </a:extLst>
          </p:cNvPr>
          <p:cNvCxnSpPr>
            <a:cxnSpLocks/>
          </p:cNvCxnSpPr>
          <p:nvPr userDrawn="1"/>
        </p:nvCxnSpPr>
        <p:spPr>
          <a:xfrm>
            <a:off x="1119849" y="3693126"/>
            <a:ext cx="0" cy="32385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5" name="Picture 14" descr="A picture containing drawing&#10;&#10;Description automatically generated">
            <a:extLst>
              <a:ext uri="{FF2B5EF4-FFF2-40B4-BE49-F238E27FC236}">
                <a16:creationId xmlns:a16="http://schemas.microsoft.com/office/drawing/2014/main" id="{9BAA5217-1BCC-CD41-866E-B430A67D512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55747" y="3675051"/>
            <a:ext cx="360000" cy="360000"/>
          </a:xfrm>
          <a:prstGeom prst="rect">
            <a:avLst/>
          </a:prstGeom>
        </p:spPr>
      </p:pic>
      <p:pic>
        <p:nvPicPr>
          <p:cNvPr id="9" name="Picture 8">
            <a:extLst>
              <a:ext uri="{FF2B5EF4-FFF2-40B4-BE49-F238E27FC236}">
                <a16:creationId xmlns:a16="http://schemas.microsoft.com/office/drawing/2014/main" id="{5B096664-F15E-48BE-BC81-92C21DBDD19F}"/>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33058"/>
          <a:stretch/>
        </p:blipFill>
        <p:spPr>
          <a:xfrm>
            <a:off x="10473635" y="5698435"/>
            <a:ext cx="1291462" cy="1163606"/>
          </a:xfrm>
          <a:prstGeom prst="rect">
            <a:avLst/>
          </a:prstGeom>
        </p:spPr>
      </p:pic>
    </p:spTree>
    <p:extLst>
      <p:ext uri="{BB962C8B-B14F-4D97-AF65-F5344CB8AC3E}">
        <p14:creationId xmlns:p14="http://schemas.microsoft.com/office/powerpoint/2010/main" val="2834054804"/>
      </p:ext>
    </p:extLst>
  </p:cSld>
  <p:clrMapOvr>
    <a:masterClrMapping/>
  </p:clrMapOvr>
  <p:extLst mod="1">
    <p:ext uri="{DCECCB84-F9BA-43D5-87BE-67443E8EF086}">
      <p15:sldGuideLst xmlns:p15="http://schemas.microsoft.com/office/powerpoint/2012/main">
        <p15:guide id="1" orient="horz" pos="2137">
          <p15:clr>
            <a:srgbClr val="FBAE40"/>
          </p15:clr>
        </p15:guide>
        <p15:guide id="2" pos="211">
          <p15:clr>
            <a:srgbClr val="FBAE40"/>
          </p15:clr>
        </p15:guide>
        <p15:guide id="3" orient="horz" pos="3770">
          <p15:clr>
            <a:srgbClr val="FBAE40"/>
          </p15:clr>
        </p15:guide>
        <p15:guide id="4" pos="1935">
          <p15:clr>
            <a:srgbClr val="FBAE40"/>
          </p15:clr>
        </p15:guide>
        <p15:guide id="5" pos="7469">
          <p15:clr>
            <a:srgbClr val="FBAE40"/>
          </p15:clr>
        </p15:guide>
        <p15:guide id="6" orient="horz" pos="618">
          <p15:clr>
            <a:srgbClr val="FBAE40"/>
          </p15:clr>
        </p15:guide>
        <p15:guide id="7" orient="horz" pos="1321">
          <p15:clr>
            <a:srgbClr val="FBAE40"/>
          </p15:clr>
        </p15:guide>
        <p15:guide id="8" orient="horz" pos="1729">
          <p15:clr>
            <a:srgbClr val="FBAE40"/>
          </p15:clr>
        </p15:guide>
        <p15:guide id="9" orient="horz" pos="4133">
          <p15:clr>
            <a:srgbClr val="FBAE40"/>
          </p15:clr>
        </p15:guide>
        <p15:guide id="10" pos="824">
          <p15:clr>
            <a:srgbClr val="FBAE40"/>
          </p15:clr>
        </p15:guide>
        <p15:guide id="11" pos="98">
          <p15:clr>
            <a:srgbClr val="FBAE40"/>
          </p15:clr>
        </p15:guide>
        <p15:guide id="12" pos="7582">
          <p15:clr>
            <a:srgbClr val="FBAE40"/>
          </p15:clr>
        </p15:guide>
        <p15:guide id="13" pos="710">
          <p15:clr>
            <a:srgbClr val="FBAE40"/>
          </p15:clr>
        </p15:guide>
        <p15:guide id="14" pos="1323">
          <p15:clr>
            <a:srgbClr val="FBAE40"/>
          </p15:clr>
        </p15:guide>
        <p15:guide id="15" pos="1436">
          <p15:clr>
            <a:srgbClr val="FBAE40"/>
          </p15:clr>
        </p15:guide>
        <p15:guide id="16" pos="2071">
          <p15:clr>
            <a:srgbClr val="FBAE40"/>
          </p15:clr>
        </p15:guide>
        <p15:guide id="17" pos="2547">
          <p15:clr>
            <a:srgbClr val="FBAE40"/>
          </p15:clr>
        </p15:guide>
        <p15:guide id="18" pos="2661">
          <p15:clr>
            <a:srgbClr val="FBAE40"/>
          </p15:clr>
        </p15:guide>
        <p15:guide id="19" pos="3182">
          <p15:clr>
            <a:srgbClr val="FBAE40"/>
          </p15:clr>
        </p15:guide>
        <p15:guide id="20" pos="3273">
          <p15:clr>
            <a:srgbClr val="FBAE40"/>
          </p15:clr>
        </p15:guide>
        <p15:guide id="21" pos="3772">
          <p15:clr>
            <a:srgbClr val="FBAE40"/>
          </p15:clr>
        </p15:guide>
        <p15:guide id="22" pos="3885">
          <p15:clr>
            <a:srgbClr val="FBAE40"/>
          </p15:clr>
        </p15:guide>
        <p15:guide id="23" pos="4384">
          <p15:clr>
            <a:srgbClr val="FBAE40"/>
          </p15:clr>
        </p15:guide>
        <p15:guide id="24" pos="4498">
          <p15:clr>
            <a:srgbClr val="FBAE40"/>
          </p15:clr>
        </p15:guide>
        <p15:guide id="25" pos="4997">
          <p15:clr>
            <a:srgbClr val="FBAE40"/>
          </p15:clr>
        </p15:guide>
        <p15:guide id="26" pos="5110">
          <p15:clr>
            <a:srgbClr val="FBAE40"/>
          </p15:clr>
        </p15:guide>
        <p15:guide id="27" pos="5609">
          <p15:clr>
            <a:srgbClr val="FBAE40"/>
          </p15:clr>
        </p15:guide>
        <p15:guide id="28" pos="5722">
          <p15:clr>
            <a:srgbClr val="FBAE40"/>
          </p15:clr>
        </p15:guide>
        <p15:guide id="29" pos="6221">
          <p15:clr>
            <a:srgbClr val="FBAE40"/>
          </p15:clr>
        </p15:guide>
        <p15:guide id="30" pos="6335">
          <p15:clr>
            <a:srgbClr val="FBAE40"/>
          </p15:clr>
        </p15:guide>
        <p15:guide id="31" pos="6834">
          <p15:clr>
            <a:srgbClr val="FBAE40"/>
          </p15:clr>
        </p15:guide>
        <p15:guide id="32" pos="6947">
          <p15:clr>
            <a:srgbClr val="FBAE40"/>
          </p15:clr>
        </p15:guide>
        <p15:guide id="33" orient="horz" pos="210">
          <p15:clr>
            <a:srgbClr val="FBAE40"/>
          </p15:clr>
        </p15:guide>
        <p15:guide id="34" orient="horz" pos="504">
          <p15:clr>
            <a:srgbClr val="FBAE40"/>
          </p15:clr>
        </p15:guide>
        <p15:guide id="35" orient="horz" pos="1026">
          <p15:clr>
            <a:srgbClr val="FBAE40"/>
          </p15:clr>
        </p15:guide>
        <p15:guide id="36" orient="horz" pos="1480">
          <p15:clr>
            <a:srgbClr val="FBAE40"/>
          </p15:clr>
        </p15:guide>
        <p15:guide id="37" orient="horz" pos="4224">
          <p15:clr>
            <a:srgbClr val="FBAE40"/>
          </p15:clr>
        </p15:guide>
        <p15:guide id="38" orient="horz" pos="1842">
          <p15:clr>
            <a:srgbClr val="FBAE40"/>
          </p15:clr>
        </p15:guide>
        <p15:guide id="39" orient="horz" pos="2251">
          <p15:clr>
            <a:srgbClr val="FBAE40"/>
          </p15:clr>
        </p15:guide>
        <p15:guide id="40" orient="horz" pos="2546">
          <p15:clr>
            <a:srgbClr val="FBAE40"/>
          </p15:clr>
        </p15:guide>
        <p15:guide id="41" orient="horz" pos="2659">
          <p15:clr>
            <a:srgbClr val="FBAE40"/>
          </p15:clr>
        </p15:guide>
        <p15:guide id="42" orient="horz" pos="2954">
          <p15:clr>
            <a:srgbClr val="FBAE40"/>
          </p15:clr>
        </p15:guide>
        <p15:guide id="43" orient="horz" pos="3067">
          <p15:clr>
            <a:srgbClr val="FBAE40"/>
          </p15:clr>
        </p15:guide>
        <p15:guide id="44" orient="horz" pos="3362">
          <p15:clr>
            <a:srgbClr val="FBAE40"/>
          </p15:clr>
        </p15:guide>
        <p15:guide id="45" orient="horz" pos="2455">
          <p15:clr>
            <a:srgbClr val="FBAE40"/>
          </p15:clr>
        </p15:guide>
        <p15:guide id="46" orient="horz" pos="3884">
          <p15:clr>
            <a:srgbClr val="FBAE40"/>
          </p15:clr>
        </p15:guide>
        <p15:guide id="47" orient="horz" pos="96">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MPS_Text: 2 Columns + Small Image (White)">
    <p:spTree>
      <p:nvGrpSpPr>
        <p:cNvPr id="1" name=""/>
        <p:cNvGrpSpPr/>
        <p:nvPr/>
      </p:nvGrpSpPr>
      <p:grpSpPr>
        <a:xfrm>
          <a:off x="0" y="0"/>
          <a:ext cx="0" cy="0"/>
          <a:chOff x="0" y="0"/>
          <a:chExt cx="0" cy="0"/>
        </a:xfrm>
      </p:grpSpPr>
      <p:sp>
        <p:nvSpPr>
          <p:cNvPr id="4" name="Picture Placeholder 23">
            <a:extLst>
              <a:ext uri="{FF2B5EF4-FFF2-40B4-BE49-F238E27FC236}">
                <a16:creationId xmlns:a16="http://schemas.microsoft.com/office/drawing/2014/main" id="{1B2AD854-D43F-8EB7-B0C5-58121FE63C5E}"/>
              </a:ext>
            </a:extLst>
          </p:cNvPr>
          <p:cNvSpPr>
            <a:spLocks noGrp="1"/>
          </p:cNvSpPr>
          <p:nvPr>
            <p:ph type="pic" sz="quarter" idx="10" hasCustomPrompt="1"/>
          </p:nvPr>
        </p:nvSpPr>
        <p:spPr>
          <a:xfrm>
            <a:off x="9264130" y="0"/>
            <a:ext cx="2927869" cy="5961220"/>
          </a:xfrm>
          <a:prstGeom prst="rect">
            <a:avLst/>
          </a:prstGeom>
          <a:solidFill>
            <a:srgbClr val="A6A6A6"/>
          </a:solidFill>
        </p:spPr>
        <p:txBody>
          <a:bodyPr anchor="ctr" anchorCtr="1"/>
          <a:lstStyle>
            <a:lvl1pPr>
              <a:defRPr>
                <a:solidFill>
                  <a:schemeClr val="bg1"/>
                </a:solidFill>
              </a:defRPr>
            </a:lvl1pPr>
          </a:lstStyle>
          <a:p>
            <a:r>
              <a:rPr lang="en-US"/>
              <a:t>Insert picture</a:t>
            </a:r>
          </a:p>
        </p:txBody>
      </p:sp>
      <p:sp>
        <p:nvSpPr>
          <p:cNvPr id="7" name="Rectangle 6">
            <a:extLst>
              <a:ext uri="{FF2B5EF4-FFF2-40B4-BE49-F238E27FC236}">
                <a16:creationId xmlns:a16="http://schemas.microsoft.com/office/drawing/2014/main" id="{FAA7F1EF-4690-F0A3-FE2A-40B5D214D215}"/>
              </a:ext>
            </a:extLst>
          </p:cNvPr>
          <p:cNvSpPr/>
          <p:nvPr/>
        </p:nvSpPr>
        <p:spPr>
          <a:xfrm>
            <a:off x="0" y="5961219"/>
            <a:ext cx="12191999" cy="8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9170216-79F5-C065-AC11-D58971A0B98F}"/>
              </a:ext>
            </a:extLst>
          </p:cNvPr>
          <p:cNvSpPr>
            <a:spLocks noGrp="1"/>
          </p:cNvSpPr>
          <p:nvPr>
            <p:ph type="title"/>
          </p:nvPr>
        </p:nvSpPr>
        <p:spPr>
          <a:xfrm>
            <a:off x="468923" y="642111"/>
            <a:ext cx="8325121" cy="754889"/>
          </a:xfrm>
          <a:prstGeom prst="rect">
            <a:avLst/>
          </a:prstGeom>
        </p:spPr>
        <p:txBody>
          <a:bodyPr/>
          <a:lstStyle/>
          <a:p>
            <a:r>
              <a:rPr lang="en-US"/>
              <a:t>Click to edit Master title style</a:t>
            </a:r>
          </a:p>
        </p:txBody>
      </p:sp>
      <p:pic>
        <p:nvPicPr>
          <p:cNvPr id="3" name="Picture 2">
            <a:extLst>
              <a:ext uri="{FF2B5EF4-FFF2-40B4-BE49-F238E27FC236}">
                <a16:creationId xmlns:a16="http://schemas.microsoft.com/office/drawing/2014/main" id="{02F23CEE-9F76-776F-A6FC-84B4E7CD92E3}"/>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2" name="Picture 1">
            <a:extLst>
              <a:ext uri="{FF2B5EF4-FFF2-40B4-BE49-F238E27FC236}">
                <a16:creationId xmlns:a16="http://schemas.microsoft.com/office/drawing/2014/main" id="{083BB36E-A34C-17B9-9D7F-4ABF49C5F84B}"/>
              </a:ext>
            </a:extLst>
          </p:cNvPr>
          <p:cNvPicPr>
            <a:picLocks noChangeAspect="1"/>
          </p:cNvPicPr>
          <p:nvPr/>
        </p:nvPicPr>
        <p:blipFill>
          <a:blip r:embed="rId3"/>
          <a:stretch>
            <a:fillRect/>
          </a:stretch>
        </p:blipFill>
        <p:spPr>
          <a:xfrm>
            <a:off x="8730861" y="6255850"/>
            <a:ext cx="2997590" cy="306392"/>
          </a:xfrm>
          <a:prstGeom prst="rect">
            <a:avLst/>
          </a:prstGeom>
        </p:spPr>
      </p:pic>
      <p:sp>
        <p:nvSpPr>
          <p:cNvPr id="12" name="Text Placeholder 11">
            <a:extLst>
              <a:ext uri="{FF2B5EF4-FFF2-40B4-BE49-F238E27FC236}">
                <a16:creationId xmlns:a16="http://schemas.microsoft.com/office/drawing/2014/main" id="{9815A6BA-000F-E8D1-B0C2-8212626CE5FF}"/>
              </a:ext>
            </a:extLst>
          </p:cNvPr>
          <p:cNvSpPr>
            <a:spLocks noGrp="1"/>
          </p:cNvSpPr>
          <p:nvPr>
            <p:ph type="body" sz="quarter" idx="12"/>
          </p:nvPr>
        </p:nvSpPr>
        <p:spPr>
          <a:xfrm>
            <a:off x="468923" y="1610360"/>
            <a:ext cx="8325121" cy="3885565"/>
          </a:xfrm>
          <a:prstGeom prst="rect">
            <a:avLst/>
          </a:prstGeom>
        </p:spPr>
        <p:txBody>
          <a:bodyPr numCol="2" spcCol="46800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8558C3D4-AF95-6AEF-7267-C6B2AAF70EC1}"/>
              </a:ext>
            </a:extLst>
          </p:cNvPr>
          <p:cNvSpPr>
            <a:spLocks noGrp="1"/>
          </p:cNvSpPr>
          <p:nvPr>
            <p:ph type="body" sz="quarter" idx="13"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7458941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MPS_Text + Small Image + Chart (Blue)">
    <p:spTree>
      <p:nvGrpSpPr>
        <p:cNvPr id="1" name=""/>
        <p:cNvGrpSpPr/>
        <p:nvPr/>
      </p:nvGrpSpPr>
      <p:grpSpPr>
        <a:xfrm>
          <a:off x="0" y="0"/>
          <a:ext cx="0" cy="0"/>
          <a:chOff x="0" y="0"/>
          <a:chExt cx="0" cy="0"/>
        </a:xfrm>
      </p:grpSpPr>
      <p:sp>
        <p:nvSpPr>
          <p:cNvPr id="4" name="Picture Placeholder 23">
            <a:extLst>
              <a:ext uri="{FF2B5EF4-FFF2-40B4-BE49-F238E27FC236}">
                <a16:creationId xmlns:a16="http://schemas.microsoft.com/office/drawing/2014/main" id="{1B2AD854-D43F-8EB7-B0C5-58121FE63C5E}"/>
              </a:ext>
            </a:extLst>
          </p:cNvPr>
          <p:cNvSpPr>
            <a:spLocks noGrp="1"/>
          </p:cNvSpPr>
          <p:nvPr>
            <p:ph type="pic" sz="quarter" idx="10" hasCustomPrompt="1"/>
          </p:nvPr>
        </p:nvSpPr>
        <p:spPr>
          <a:xfrm>
            <a:off x="0" y="0"/>
            <a:ext cx="2927869" cy="5961220"/>
          </a:xfrm>
          <a:prstGeom prst="rect">
            <a:avLst/>
          </a:prstGeom>
          <a:solidFill>
            <a:srgbClr val="A6A6A6"/>
          </a:solidFill>
        </p:spPr>
        <p:txBody>
          <a:bodyPr anchor="ctr" anchorCtr="1"/>
          <a:lstStyle>
            <a:lvl1pPr>
              <a:defRPr>
                <a:solidFill>
                  <a:schemeClr val="bg1"/>
                </a:solidFill>
              </a:defRPr>
            </a:lvl1pPr>
          </a:lstStyle>
          <a:p>
            <a:r>
              <a:rPr lang="en-US"/>
              <a:t>Insert picture</a:t>
            </a:r>
          </a:p>
        </p:txBody>
      </p:sp>
      <p:sp>
        <p:nvSpPr>
          <p:cNvPr id="2" name="Title 1">
            <a:extLst>
              <a:ext uri="{FF2B5EF4-FFF2-40B4-BE49-F238E27FC236}">
                <a16:creationId xmlns:a16="http://schemas.microsoft.com/office/drawing/2014/main" id="{4001488B-730D-4CD3-B1CF-428A1D767B61}"/>
              </a:ext>
            </a:extLst>
          </p:cNvPr>
          <p:cNvSpPr>
            <a:spLocks noGrp="1"/>
          </p:cNvSpPr>
          <p:nvPr>
            <p:ph type="title"/>
          </p:nvPr>
        </p:nvSpPr>
        <p:spPr>
          <a:xfrm>
            <a:off x="3397956" y="642111"/>
            <a:ext cx="8325121" cy="754889"/>
          </a:xfrm>
          <a:prstGeom prst="rect">
            <a:avLst/>
          </a:prstGeom>
        </p:spPr>
        <p:txBody>
          <a:bodyPr/>
          <a:lstStyle/>
          <a:p>
            <a:r>
              <a:rPr lang="en-US"/>
              <a:t>Click to edit Master title style</a:t>
            </a:r>
          </a:p>
        </p:txBody>
      </p:sp>
      <p:sp>
        <p:nvSpPr>
          <p:cNvPr id="7" name="Rectangle 6">
            <a:extLst>
              <a:ext uri="{FF2B5EF4-FFF2-40B4-BE49-F238E27FC236}">
                <a16:creationId xmlns:a16="http://schemas.microsoft.com/office/drawing/2014/main" id="{FAA7F1EF-4690-F0A3-FE2A-40B5D214D215}"/>
              </a:ext>
            </a:extLst>
          </p:cNvPr>
          <p:cNvSpPr/>
          <p:nvPr/>
        </p:nvSpPr>
        <p:spPr>
          <a:xfrm>
            <a:off x="0" y="5961219"/>
            <a:ext cx="12191999" cy="8953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2482AB-7631-046F-DA12-82C8F481C208}"/>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8" name="Picture 7">
            <a:extLst>
              <a:ext uri="{FF2B5EF4-FFF2-40B4-BE49-F238E27FC236}">
                <a16:creationId xmlns:a16="http://schemas.microsoft.com/office/drawing/2014/main" id="{45EA111C-D94B-E4B5-D6D1-60D30C3B3CB2}"/>
              </a:ext>
            </a:extLst>
          </p:cNvPr>
          <p:cNvPicPr>
            <a:picLocks noChangeAspect="1"/>
          </p:cNvPicPr>
          <p:nvPr/>
        </p:nvPicPr>
        <p:blipFill>
          <a:blip r:embed="rId3"/>
          <a:srcRect/>
          <a:stretch/>
        </p:blipFill>
        <p:spPr>
          <a:xfrm>
            <a:off x="8730862" y="6255850"/>
            <a:ext cx="2997587" cy="306392"/>
          </a:xfrm>
          <a:prstGeom prst="rect">
            <a:avLst/>
          </a:prstGeom>
        </p:spPr>
      </p:pic>
      <p:sp>
        <p:nvSpPr>
          <p:cNvPr id="11" name="Chart Placeholder 10">
            <a:extLst>
              <a:ext uri="{FF2B5EF4-FFF2-40B4-BE49-F238E27FC236}">
                <a16:creationId xmlns:a16="http://schemas.microsoft.com/office/drawing/2014/main" id="{9006FFA5-4163-5FE7-019C-9F2A067F5546}"/>
              </a:ext>
            </a:extLst>
          </p:cNvPr>
          <p:cNvSpPr>
            <a:spLocks noGrp="1"/>
          </p:cNvSpPr>
          <p:nvPr>
            <p:ph type="chart" sz="quarter" idx="11" hasCustomPrompt="1"/>
          </p:nvPr>
        </p:nvSpPr>
        <p:spPr>
          <a:xfrm>
            <a:off x="6324693" y="1657350"/>
            <a:ext cx="5398384" cy="3838575"/>
          </a:xfrm>
          <a:prstGeom prst="rect">
            <a:avLst/>
          </a:prstGeom>
        </p:spPr>
        <p:txBody>
          <a:bodyPr anchor="ctr" anchorCtr="0"/>
          <a:lstStyle>
            <a:lvl1pPr algn="ctr">
              <a:defRPr>
                <a:solidFill>
                  <a:schemeClr val="accent5"/>
                </a:solidFill>
              </a:defRPr>
            </a:lvl1pPr>
          </a:lstStyle>
          <a:p>
            <a:r>
              <a:rPr lang="en-US"/>
              <a:t>Insert chart</a:t>
            </a:r>
          </a:p>
        </p:txBody>
      </p:sp>
      <p:sp>
        <p:nvSpPr>
          <p:cNvPr id="12" name="Text Placeholder 10">
            <a:extLst>
              <a:ext uri="{FF2B5EF4-FFF2-40B4-BE49-F238E27FC236}">
                <a16:creationId xmlns:a16="http://schemas.microsoft.com/office/drawing/2014/main" id="{39F01662-E3BD-8596-C79F-552691C6A9D7}"/>
              </a:ext>
            </a:extLst>
          </p:cNvPr>
          <p:cNvSpPr>
            <a:spLocks noGrp="1"/>
          </p:cNvSpPr>
          <p:nvPr>
            <p:ph type="body" sz="quarter" idx="13"/>
          </p:nvPr>
        </p:nvSpPr>
        <p:spPr>
          <a:xfrm>
            <a:off x="3397957" y="1610360"/>
            <a:ext cx="2469352" cy="388620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15">
            <a:extLst>
              <a:ext uri="{FF2B5EF4-FFF2-40B4-BE49-F238E27FC236}">
                <a16:creationId xmlns:a16="http://schemas.microsoft.com/office/drawing/2014/main" id="{EBC5E85B-D8DF-BCEB-8846-D98655CBDD8E}"/>
              </a:ext>
            </a:extLst>
          </p:cNvPr>
          <p:cNvSpPr>
            <a:spLocks noGrp="1"/>
          </p:cNvSpPr>
          <p:nvPr>
            <p:ph type="body" sz="quarter" idx="12"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19118133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MPS_Text + Small Image + Chart (White)">
    <p:spTree>
      <p:nvGrpSpPr>
        <p:cNvPr id="1" name=""/>
        <p:cNvGrpSpPr/>
        <p:nvPr/>
      </p:nvGrpSpPr>
      <p:grpSpPr>
        <a:xfrm>
          <a:off x="0" y="0"/>
          <a:ext cx="0" cy="0"/>
          <a:chOff x="0" y="0"/>
          <a:chExt cx="0" cy="0"/>
        </a:xfrm>
      </p:grpSpPr>
      <p:sp>
        <p:nvSpPr>
          <p:cNvPr id="4" name="Picture Placeholder 23">
            <a:extLst>
              <a:ext uri="{FF2B5EF4-FFF2-40B4-BE49-F238E27FC236}">
                <a16:creationId xmlns:a16="http://schemas.microsoft.com/office/drawing/2014/main" id="{1B2AD854-D43F-8EB7-B0C5-58121FE63C5E}"/>
              </a:ext>
            </a:extLst>
          </p:cNvPr>
          <p:cNvSpPr>
            <a:spLocks noGrp="1"/>
          </p:cNvSpPr>
          <p:nvPr>
            <p:ph type="pic" sz="quarter" idx="10" hasCustomPrompt="1"/>
          </p:nvPr>
        </p:nvSpPr>
        <p:spPr>
          <a:xfrm>
            <a:off x="0" y="0"/>
            <a:ext cx="2927869" cy="5961220"/>
          </a:xfrm>
          <a:prstGeom prst="rect">
            <a:avLst/>
          </a:prstGeom>
          <a:solidFill>
            <a:srgbClr val="A6A6A6"/>
          </a:solidFill>
        </p:spPr>
        <p:txBody>
          <a:bodyPr anchor="ctr" anchorCtr="1"/>
          <a:lstStyle>
            <a:lvl1pPr>
              <a:defRPr>
                <a:solidFill>
                  <a:schemeClr val="bg1"/>
                </a:solidFill>
              </a:defRPr>
            </a:lvl1pPr>
          </a:lstStyle>
          <a:p>
            <a:r>
              <a:rPr lang="en-US"/>
              <a:t>Insert picture</a:t>
            </a:r>
          </a:p>
        </p:txBody>
      </p:sp>
      <p:sp>
        <p:nvSpPr>
          <p:cNvPr id="2" name="Title 1">
            <a:extLst>
              <a:ext uri="{FF2B5EF4-FFF2-40B4-BE49-F238E27FC236}">
                <a16:creationId xmlns:a16="http://schemas.microsoft.com/office/drawing/2014/main" id="{4001488B-730D-4CD3-B1CF-428A1D767B61}"/>
              </a:ext>
            </a:extLst>
          </p:cNvPr>
          <p:cNvSpPr>
            <a:spLocks noGrp="1"/>
          </p:cNvSpPr>
          <p:nvPr>
            <p:ph type="title"/>
          </p:nvPr>
        </p:nvSpPr>
        <p:spPr>
          <a:xfrm>
            <a:off x="3397956" y="642111"/>
            <a:ext cx="8325121" cy="754889"/>
          </a:xfrm>
          <a:prstGeom prst="rect">
            <a:avLst/>
          </a:prstGeom>
        </p:spPr>
        <p:txBody>
          <a:bodyPr/>
          <a:lstStyle/>
          <a:p>
            <a:r>
              <a:rPr lang="en-US"/>
              <a:t>Click to edit Master title style</a:t>
            </a:r>
          </a:p>
        </p:txBody>
      </p:sp>
      <p:sp>
        <p:nvSpPr>
          <p:cNvPr id="7" name="Rectangle 6">
            <a:extLst>
              <a:ext uri="{FF2B5EF4-FFF2-40B4-BE49-F238E27FC236}">
                <a16:creationId xmlns:a16="http://schemas.microsoft.com/office/drawing/2014/main" id="{FAA7F1EF-4690-F0A3-FE2A-40B5D214D215}"/>
              </a:ext>
            </a:extLst>
          </p:cNvPr>
          <p:cNvSpPr/>
          <p:nvPr/>
        </p:nvSpPr>
        <p:spPr>
          <a:xfrm>
            <a:off x="0" y="5961219"/>
            <a:ext cx="12191999" cy="8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2482AB-7631-046F-DA12-82C8F481C208}"/>
              </a:ext>
            </a:extLst>
          </p:cNvPr>
          <p:cNvPicPr>
            <a:picLocks noChangeAspect="1"/>
          </p:cNvPicPr>
          <p:nvPr/>
        </p:nvPicPr>
        <p:blipFill>
          <a:blip r:embed="rId2"/>
          <a:stretch>
            <a:fillRect/>
          </a:stretch>
        </p:blipFill>
        <p:spPr>
          <a:xfrm>
            <a:off x="257563" y="6217737"/>
            <a:ext cx="1415662" cy="381443"/>
          </a:xfrm>
          <a:prstGeom prst="rect">
            <a:avLst/>
          </a:prstGeom>
        </p:spPr>
      </p:pic>
      <p:sp>
        <p:nvSpPr>
          <p:cNvPr id="11" name="Chart Placeholder 10">
            <a:extLst>
              <a:ext uri="{FF2B5EF4-FFF2-40B4-BE49-F238E27FC236}">
                <a16:creationId xmlns:a16="http://schemas.microsoft.com/office/drawing/2014/main" id="{9006FFA5-4163-5FE7-019C-9F2A067F5546}"/>
              </a:ext>
            </a:extLst>
          </p:cNvPr>
          <p:cNvSpPr>
            <a:spLocks noGrp="1"/>
          </p:cNvSpPr>
          <p:nvPr>
            <p:ph type="chart" sz="quarter" idx="11" hasCustomPrompt="1"/>
          </p:nvPr>
        </p:nvSpPr>
        <p:spPr>
          <a:xfrm>
            <a:off x="6324693" y="1657350"/>
            <a:ext cx="5398384" cy="3838575"/>
          </a:xfrm>
          <a:prstGeom prst="rect">
            <a:avLst/>
          </a:prstGeom>
        </p:spPr>
        <p:txBody>
          <a:bodyPr anchor="ctr" anchorCtr="0"/>
          <a:lstStyle>
            <a:lvl1pPr algn="ctr">
              <a:defRPr>
                <a:solidFill>
                  <a:schemeClr val="accent5"/>
                </a:solidFill>
              </a:defRPr>
            </a:lvl1pPr>
          </a:lstStyle>
          <a:p>
            <a:r>
              <a:rPr lang="en-US"/>
              <a:t>Insert chart</a:t>
            </a:r>
          </a:p>
        </p:txBody>
      </p:sp>
      <p:pic>
        <p:nvPicPr>
          <p:cNvPr id="5" name="Picture 4">
            <a:extLst>
              <a:ext uri="{FF2B5EF4-FFF2-40B4-BE49-F238E27FC236}">
                <a16:creationId xmlns:a16="http://schemas.microsoft.com/office/drawing/2014/main" id="{FE79F3A4-3DF1-13D9-861F-547EE65449D4}"/>
              </a:ext>
            </a:extLst>
          </p:cNvPr>
          <p:cNvPicPr>
            <a:picLocks noChangeAspect="1"/>
          </p:cNvPicPr>
          <p:nvPr/>
        </p:nvPicPr>
        <p:blipFill>
          <a:blip r:embed="rId3"/>
          <a:stretch>
            <a:fillRect/>
          </a:stretch>
        </p:blipFill>
        <p:spPr>
          <a:xfrm>
            <a:off x="8730861" y="6255850"/>
            <a:ext cx="2997590" cy="306392"/>
          </a:xfrm>
          <a:prstGeom prst="rect">
            <a:avLst/>
          </a:prstGeom>
        </p:spPr>
      </p:pic>
      <p:sp>
        <p:nvSpPr>
          <p:cNvPr id="14" name="Text Placeholder 10">
            <a:extLst>
              <a:ext uri="{FF2B5EF4-FFF2-40B4-BE49-F238E27FC236}">
                <a16:creationId xmlns:a16="http://schemas.microsoft.com/office/drawing/2014/main" id="{F739F9EC-6BEC-B3FF-E072-48BF48B34874}"/>
              </a:ext>
            </a:extLst>
          </p:cNvPr>
          <p:cNvSpPr>
            <a:spLocks noGrp="1"/>
          </p:cNvSpPr>
          <p:nvPr>
            <p:ph type="body" sz="quarter" idx="13"/>
          </p:nvPr>
        </p:nvSpPr>
        <p:spPr>
          <a:xfrm>
            <a:off x="3397957" y="1610360"/>
            <a:ext cx="2469352" cy="388620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5">
            <a:extLst>
              <a:ext uri="{FF2B5EF4-FFF2-40B4-BE49-F238E27FC236}">
                <a16:creationId xmlns:a16="http://schemas.microsoft.com/office/drawing/2014/main" id="{7BD08114-3C80-D87E-7910-3C878B527D6B}"/>
              </a:ext>
            </a:extLst>
          </p:cNvPr>
          <p:cNvSpPr>
            <a:spLocks noGrp="1"/>
          </p:cNvSpPr>
          <p:nvPr>
            <p:ph type="body" sz="quarter" idx="12"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37721795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MPS_Text + Chart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AA7F1EF-4690-F0A3-FE2A-40B5D214D215}"/>
              </a:ext>
            </a:extLst>
          </p:cNvPr>
          <p:cNvSpPr/>
          <p:nvPr/>
        </p:nvSpPr>
        <p:spPr>
          <a:xfrm>
            <a:off x="0" y="5961219"/>
            <a:ext cx="12191999" cy="8953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2482AB-7631-046F-DA12-82C8F481C208}"/>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8" name="Picture 7">
            <a:extLst>
              <a:ext uri="{FF2B5EF4-FFF2-40B4-BE49-F238E27FC236}">
                <a16:creationId xmlns:a16="http://schemas.microsoft.com/office/drawing/2014/main" id="{45EA111C-D94B-E4B5-D6D1-60D30C3B3CB2}"/>
              </a:ext>
            </a:extLst>
          </p:cNvPr>
          <p:cNvPicPr>
            <a:picLocks noChangeAspect="1"/>
          </p:cNvPicPr>
          <p:nvPr/>
        </p:nvPicPr>
        <p:blipFill>
          <a:blip r:embed="rId3"/>
          <a:srcRect/>
          <a:stretch/>
        </p:blipFill>
        <p:spPr>
          <a:xfrm>
            <a:off x="8730862" y="6255850"/>
            <a:ext cx="2997587" cy="306392"/>
          </a:xfrm>
          <a:prstGeom prst="rect">
            <a:avLst/>
          </a:prstGeom>
        </p:spPr>
      </p:pic>
      <p:sp>
        <p:nvSpPr>
          <p:cNvPr id="11" name="Chart Placeholder 10">
            <a:extLst>
              <a:ext uri="{FF2B5EF4-FFF2-40B4-BE49-F238E27FC236}">
                <a16:creationId xmlns:a16="http://schemas.microsoft.com/office/drawing/2014/main" id="{9006FFA5-4163-5FE7-019C-9F2A067F5546}"/>
              </a:ext>
            </a:extLst>
          </p:cNvPr>
          <p:cNvSpPr>
            <a:spLocks noGrp="1"/>
          </p:cNvSpPr>
          <p:nvPr>
            <p:ph type="chart" sz="quarter" idx="11" hasCustomPrompt="1"/>
          </p:nvPr>
        </p:nvSpPr>
        <p:spPr>
          <a:xfrm>
            <a:off x="3425778" y="1657350"/>
            <a:ext cx="8297300" cy="3838575"/>
          </a:xfrm>
          <a:prstGeom prst="rect">
            <a:avLst/>
          </a:prstGeom>
        </p:spPr>
        <p:txBody>
          <a:bodyPr anchor="ctr" anchorCtr="0"/>
          <a:lstStyle>
            <a:lvl1pPr algn="ctr">
              <a:defRPr>
                <a:solidFill>
                  <a:schemeClr val="accent5"/>
                </a:solidFill>
              </a:defRPr>
            </a:lvl1pPr>
          </a:lstStyle>
          <a:p>
            <a:r>
              <a:rPr lang="en-US"/>
              <a:t>Insert chart</a:t>
            </a:r>
          </a:p>
        </p:txBody>
      </p:sp>
      <p:sp>
        <p:nvSpPr>
          <p:cNvPr id="15" name="Text Placeholder 15">
            <a:extLst>
              <a:ext uri="{FF2B5EF4-FFF2-40B4-BE49-F238E27FC236}">
                <a16:creationId xmlns:a16="http://schemas.microsoft.com/office/drawing/2014/main" id="{EBC5E85B-D8DF-BCEB-8846-D98655CBDD8E}"/>
              </a:ext>
            </a:extLst>
          </p:cNvPr>
          <p:cNvSpPr>
            <a:spLocks noGrp="1"/>
          </p:cNvSpPr>
          <p:nvPr>
            <p:ph type="body" sz="quarter" idx="12"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
        <p:nvSpPr>
          <p:cNvPr id="3" name="Title 1">
            <a:extLst>
              <a:ext uri="{FF2B5EF4-FFF2-40B4-BE49-F238E27FC236}">
                <a16:creationId xmlns:a16="http://schemas.microsoft.com/office/drawing/2014/main" id="{DC61794E-9481-8C26-2754-A1141D7B2CF8}"/>
              </a:ext>
            </a:extLst>
          </p:cNvPr>
          <p:cNvSpPr txBox="1">
            <a:spLocks/>
          </p:cNvSpPr>
          <p:nvPr/>
        </p:nvSpPr>
        <p:spPr>
          <a:xfrm>
            <a:off x="468924" y="642111"/>
            <a:ext cx="11254154" cy="754889"/>
          </a:xfrm>
          <a:prstGeom prst="rect">
            <a:avLst/>
          </a:prstGeom>
        </p:spPr>
        <p:txBody>
          <a:bodyPr vert="horz" wrap="square" lIns="0" tIns="0" rIns="0" bIns="0" rtlCol="0" anchor="t" anchorCtr="0">
            <a:noAutofit/>
          </a:bodyPr>
          <a:lstStyle>
            <a:lvl1pPr algn="l" defTabSz="914400" rtl="0" eaLnBrk="1" latinLnBrk="0" hangingPunct="1">
              <a:lnSpc>
                <a:spcPts val="3000"/>
              </a:lnSpc>
              <a:spcBef>
                <a:spcPct val="0"/>
              </a:spcBef>
              <a:spcAft>
                <a:spcPts val="600"/>
              </a:spcAft>
              <a:buNone/>
              <a:defRPr sz="2700" b="1" i="0" kern="1200" baseline="0">
                <a:solidFill>
                  <a:schemeClr val="tx2"/>
                </a:solidFill>
                <a:latin typeface="Arial" panose="020B0604020202020204" pitchFamily="34" charset="0"/>
                <a:ea typeface="+mj-ea"/>
                <a:cs typeface="Arial" panose="020B0604020202020204" pitchFamily="34" charset="0"/>
              </a:defRPr>
            </a:lvl1pPr>
          </a:lstStyle>
          <a:p>
            <a:r>
              <a:rPr lang="en-GB"/>
              <a:t>Click to edit Master title style</a:t>
            </a:r>
            <a:endParaRPr lang="en-US"/>
          </a:p>
        </p:txBody>
      </p:sp>
      <p:sp>
        <p:nvSpPr>
          <p:cNvPr id="5" name="Text Placeholder 11">
            <a:extLst>
              <a:ext uri="{FF2B5EF4-FFF2-40B4-BE49-F238E27FC236}">
                <a16:creationId xmlns:a16="http://schemas.microsoft.com/office/drawing/2014/main" id="{F58C41EB-6C09-DC6B-B49D-1CD6D5FEE166}"/>
              </a:ext>
            </a:extLst>
          </p:cNvPr>
          <p:cNvSpPr>
            <a:spLocks noGrp="1"/>
          </p:cNvSpPr>
          <p:nvPr>
            <p:ph type="body" sz="quarter" idx="14"/>
          </p:nvPr>
        </p:nvSpPr>
        <p:spPr>
          <a:xfrm>
            <a:off x="468924" y="1610360"/>
            <a:ext cx="2469352" cy="3885565"/>
          </a:xfrm>
          <a:prstGeom prst="rect">
            <a:avLst/>
          </a:prstGeom>
        </p:spPr>
        <p:txBody>
          <a:bodyPr numCol="1" spcCol="46800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342808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MPS_Text + Chart (Whit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AA7F1EF-4690-F0A3-FE2A-40B5D214D215}"/>
              </a:ext>
            </a:extLst>
          </p:cNvPr>
          <p:cNvSpPr/>
          <p:nvPr/>
        </p:nvSpPr>
        <p:spPr>
          <a:xfrm>
            <a:off x="0" y="5961219"/>
            <a:ext cx="12191999" cy="8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2482AB-7631-046F-DA12-82C8F481C208}"/>
              </a:ext>
            </a:extLst>
          </p:cNvPr>
          <p:cNvPicPr>
            <a:picLocks noChangeAspect="1"/>
          </p:cNvPicPr>
          <p:nvPr/>
        </p:nvPicPr>
        <p:blipFill>
          <a:blip r:embed="rId2"/>
          <a:stretch>
            <a:fillRect/>
          </a:stretch>
        </p:blipFill>
        <p:spPr>
          <a:xfrm>
            <a:off x="257563" y="6217737"/>
            <a:ext cx="1415662" cy="381443"/>
          </a:xfrm>
          <a:prstGeom prst="rect">
            <a:avLst/>
          </a:prstGeom>
        </p:spPr>
      </p:pic>
      <p:sp>
        <p:nvSpPr>
          <p:cNvPr id="11" name="Chart Placeholder 10">
            <a:extLst>
              <a:ext uri="{FF2B5EF4-FFF2-40B4-BE49-F238E27FC236}">
                <a16:creationId xmlns:a16="http://schemas.microsoft.com/office/drawing/2014/main" id="{9006FFA5-4163-5FE7-019C-9F2A067F5546}"/>
              </a:ext>
            </a:extLst>
          </p:cNvPr>
          <p:cNvSpPr>
            <a:spLocks noGrp="1"/>
          </p:cNvSpPr>
          <p:nvPr>
            <p:ph type="chart" sz="quarter" idx="11" hasCustomPrompt="1"/>
          </p:nvPr>
        </p:nvSpPr>
        <p:spPr>
          <a:xfrm>
            <a:off x="3425778" y="1657350"/>
            <a:ext cx="8297300" cy="3838575"/>
          </a:xfrm>
          <a:prstGeom prst="rect">
            <a:avLst/>
          </a:prstGeom>
        </p:spPr>
        <p:txBody>
          <a:bodyPr anchor="ctr" anchorCtr="0"/>
          <a:lstStyle>
            <a:lvl1pPr algn="ctr">
              <a:defRPr>
                <a:solidFill>
                  <a:schemeClr val="accent5"/>
                </a:solidFill>
              </a:defRPr>
            </a:lvl1pPr>
          </a:lstStyle>
          <a:p>
            <a:r>
              <a:rPr lang="en-US"/>
              <a:t>Insert chart</a:t>
            </a:r>
          </a:p>
        </p:txBody>
      </p:sp>
      <p:sp>
        <p:nvSpPr>
          <p:cNvPr id="15" name="Text Placeholder 15">
            <a:extLst>
              <a:ext uri="{FF2B5EF4-FFF2-40B4-BE49-F238E27FC236}">
                <a16:creationId xmlns:a16="http://schemas.microsoft.com/office/drawing/2014/main" id="{EBC5E85B-D8DF-BCEB-8846-D98655CBDD8E}"/>
              </a:ext>
            </a:extLst>
          </p:cNvPr>
          <p:cNvSpPr>
            <a:spLocks noGrp="1"/>
          </p:cNvSpPr>
          <p:nvPr>
            <p:ph type="body" sz="quarter" idx="12"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
        <p:nvSpPr>
          <p:cNvPr id="3" name="Title 1">
            <a:extLst>
              <a:ext uri="{FF2B5EF4-FFF2-40B4-BE49-F238E27FC236}">
                <a16:creationId xmlns:a16="http://schemas.microsoft.com/office/drawing/2014/main" id="{DC61794E-9481-8C26-2754-A1141D7B2CF8}"/>
              </a:ext>
            </a:extLst>
          </p:cNvPr>
          <p:cNvSpPr txBox="1">
            <a:spLocks/>
          </p:cNvSpPr>
          <p:nvPr/>
        </p:nvSpPr>
        <p:spPr>
          <a:xfrm>
            <a:off x="468924" y="642111"/>
            <a:ext cx="11254154" cy="754889"/>
          </a:xfrm>
          <a:prstGeom prst="rect">
            <a:avLst/>
          </a:prstGeom>
        </p:spPr>
        <p:txBody>
          <a:bodyPr vert="horz" wrap="square" lIns="0" tIns="0" rIns="0" bIns="0" rtlCol="0" anchor="t" anchorCtr="0">
            <a:noAutofit/>
          </a:bodyPr>
          <a:lstStyle>
            <a:lvl1pPr algn="l" defTabSz="914400" rtl="0" eaLnBrk="1" latinLnBrk="0" hangingPunct="1">
              <a:lnSpc>
                <a:spcPts val="3000"/>
              </a:lnSpc>
              <a:spcBef>
                <a:spcPct val="0"/>
              </a:spcBef>
              <a:spcAft>
                <a:spcPts val="600"/>
              </a:spcAft>
              <a:buNone/>
              <a:defRPr sz="2700" b="1" i="0" kern="1200" baseline="0">
                <a:solidFill>
                  <a:schemeClr val="tx2"/>
                </a:solidFill>
                <a:latin typeface="Arial" panose="020B0604020202020204" pitchFamily="34" charset="0"/>
                <a:ea typeface="+mj-ea"/>
                <a:cs typeface="Arial" panose="020B0604020202020204" pitchFamily="34" charset="0"/>
              </a:defRPr>
            </a:lvl1pPr>
          </a:lstStyle>
          <a:p>
            <a:r>
              <a:rPr lang="en-GB"/>
              <a:t>Click to edit Master title style</a:t>
            </a:r>
            <a:endParaRPr lang="en-US"/>
          </a:p>
        </p:txBody>
      </p:sp>
      <p:sp>
        <p:nvSpPr>
          <p:cNvPr id="5" name="Text Placeholder 11">
            <a:extLst>
              <a:ext uri="{FF2B5EF4-FFF2-40B4-BE49-F238E27FC236}">
                <a16:creationId xmlns:a16="http://schemas.microsoft.com/office/drawing/2014/main" id="{F58C41EB-6C09-DC6B-B49D-1CD6D5FEE166}"/>
              </a:ext>
            </a:extLst>
          </p:cNvPr>
          <p:cNvSpPr>
            <a:spLocks noGrp="1"/>
          </p:cNvSpPr>
          <p:nvPr>
            <p:ph type="body" sz="quarter" idx="14"/>
          </p:nvPr>
        </p:nvSpPr>
        <p:spPr>
          <a:xfrm>
            <a:off x="468924" y="1610360"/>
            <a:ext cx="2469352" cy="3885565"/>
          </a:xfrm>
          <a:prstGeom prst="rect">
            <a:avLst/>
          </a:prstGeom>
        </p:spPr>
        <p:txBody>
          <a:bodyPr numCol="1" spcCol="46800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2F540A0-C382-A7A5-7801-7EDD15AC66EC}"/>
              </a:ext>
            </a:extLst>
          </p:cNvPr>
          <p:cNvPicPr>
            <a:picLocks noChangeAspect="1"/>
          </p:cNvPicPr>
          <p:nvPr/>
        </p:nvPicPr>
        <p:blipFill>
          <a:blip r:embed="rId3"/>
          <a:stretch>
            <a:fillRect/>
          </a:stretch>
        </p:blipFill>
        <p:spPr>
          <a:xfrm>
            <a:off x="8730861" y="6255850"/>
            <a:ext cx="2997590" cy="306392"/>
          </a:xfrm>
          <a:prstGeom prst="rect">
            <a:avLst/>
          </a:prstGeom>
        </p:spPr>
      </p:pic>
    </p:spTree>
    <p:extLst>
      <p:ext uri="{BB962C8B-B14F-4D97-AF65-F5344CB8AC3E}">
        <p14:creationId xmlns:p14="http://schemas.microsoft.com/office/powerpoint/2010/main" val="29857388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MPS_Text + Chart + Imag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AA7F1EF-4690-F0A3-FE2A-40B5D214D215}"/>
              </a:ext>
            </a:extLst>
          </p:cNvPr>
          <p:cNvSpPr/>
          <p:nvPr/>
        </p:nvSpPr>
        <p:spPr>
          <a:xfrm>
            <a:off x="0" y="5961219"/>
            <a:ext cx="12191999" cy="8953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2482AB-7631-046F-DA12-82C8F481C208}"/>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8" name="Picture 7">
            <a:extLst>
              <a:ext uri="{FF2B5EF4-FFF2-40B4-BE49-F238E27FC236}">
                <a16:creationId xmlns:a16="http://schemas.microsoft.com/office/drawing/2014/main" id="{45EA111C-D94B-E4B5-D6D1-60D30C3B3CB2}"/>
              </a:ext>
            </a:extLst>
          </p:cNvPr>
          <p:cNvPicPr>
            <a:picLocks noChangeAspect="1"/>
          </p:cNvPicPr>
          <p:nvPr/>
        </p:nvPicPr>
        <p:blipFill>
          <a:blip r:embed="rId3"/>
          <a:srcRect/>
          <a:stretch/>
        </p:blipFill>
        <p:spPr>
          <a:xfrm>
            <a:off x="8730862" y="6255850"/>
            <a:ext cx="2997587" cy="306392"/>
          </a:xfrm>
          <a:prstGeom prst="rect">
            <a:avLst/>
          </a:prstGeom>
        </p:spPr>
      </p:pic>
      <p:sp>
        <p:nvSpPr>
          <p:cNvPr id="11" name="Chart Placeholder 10">
            <a:extLst>
              <a:ext uri="{FF2B5EF4-FFF2-40B4-BE49-F238E27FC236}">
                <a16:creationId xmlns:a16="http://schemas.microsoft.com/office/drawing/2014/main" id="{9006FFA5-4163-5FE7-019C-9F2A067F5546}"/>
              </a:ext>
            </a:extLst>
          </p:cNvPr>
          <p:cNvSpPr>
            <a:spLocks noGrp="1"/>
          </p:cNvSpPr>
          <p:nvPr>
            <p:ph type="chart" sz="quarter" idx="11" hasCustomPrompt="1"/>
          </p:nvPr>
        </p:nvSpPr>
        <p:spPr>
          <a:xfrm>
            <a:off x="3425778" y="1657350"/>
            <a:ext cx="3914188" cy="3838575"/>
          </a:xfrm>
          <a:prstGeom prst="rect">
            <a:avLst/>
          </a:prstGeom>
        </p:spPr>
        <p:txBody>
          <a:bodyPr anchor="ctr" anchorCtr="0"/>
          <a:lstStyle>
            <a:lvl1pPr algn="ctr">
              <a:defRPr>
                <a:solidFill>
                  <a:schemeClr val="accent5"/>
                </a:solidFill>
              </a:defRPr>
            </a:lvl1pPr>
          </a:lstStyle>
          <a:p>
            <a:r>
              <a:rPr lang="en-US"/>
              <a:t>Insert chart</a:t>
            </a:r>
          </a:p>
        </p:txBody>
      </p:sp>
      <p:sp>
        <p:nvSpPr>
          <p:cNvPr id="15" name="Text Placeholder 15">
            <a:extLst>
              <a:ext uri="{FF2B5EF4-FFF2-40B4-BE49-F238E27FC236}">
                <a16:creationId xmlns:a16="http://schemas.microsoft.com/office/drawing/2014/main" id="{EBC5E85B-D8DF-BCEB-8846-D98655CBDD8E}"/>
              </a:ext>
            </a:extLst>
          </p:cNvPr>
          <p:cNvSpPr>
            <a:spLocks noGrp="1"/>
          </p:cNvSpPr>
          <p:nvPr>
            <p:ph type="body" sz="quarter" idx="12"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
        <p:nvSpPr>
          <p:cNvPr id="3" name="Title 1">
            <a:extLst>
              <a:ext uri="{FF2B5EF4-FFF2-40B4-BE49-F238E27FC236}">
                <a16:creationId xmlns:a16="http://schemas.microsoft.com/office/drawing/2014/main" id="{DC61794E-9481-8C26-2754-A1141D7B2CF8}"/>
              </a:ext>
            </a:extLst>
          </p:cNvPr>
          <p:cNvSpPr txBox="1">
            <a:spLocks/>
          </p:cNvSpPr>
          <p:nvPr/>
        </p:nvSpPr>
        <p:spPr>
          <a:xfrm>
            <a:off x="468924" y="642111"/>
            <a:ext cx="11254154" cy="754889"/>
          </a:xfrm>
          <a:prstGeom prst="rect">
            <a:avLst/>
          </a:prstGeom>
        </p:spPr>
        <p:txBody>
          <a:bodyPr vert="horz" wrap="square" lIns="0" tIns="0" rIns="0" bIns="0" rtlCol="0" anchor="t" anchorCtr="0">
            <a:noAutofit/>
          </a:bodyPr>
          <a:lstStyle>
            <a:lvl1pPr algn="l" defTabSz="914400" rtl="0" eaLnBrk="1" latinLnBrk="0" hangingPunct="1">
              <a:lnSpc>
                <a:spcPts val="3000"/>
              </a:lnSpc>
              <a:spcBef>
                <a:spcPct val="0"/>
              </a:spcBef>
              <a:spcAft>
                <a:spcPts val="600"/>
              </a:spcAft>
              <a:buNone/>
              <a:defRPr sz="2700" b="1" i="0" kern="1200" baseline="0">
                <a:solidFill>
                  <a:schemeClr val="tx2"/>
                </a:solidFill>
                <a:latin typeface="Arial" panose="020B0604020202020204" pitchFamily="34" charset="0"/>
                <a:ea typeface="+mj-ea"/>
                <a:cs typeface="Arial" panose="020B0604020202020204" pitchFamily="34" charset="0"/>
              </a:defRPr>
            </a:lvl1pPr>
          </a:lstStyle>
          <a:p>
            <a:r>
              <a:rPr lang="en-GB"/>
              <a:t>Click to edit Master title style</a:t>
            </a:r>
            <a:endParaRPr lang="en-US"/>
          </a:p>
        </p:txBody>
      </p:sp>
      <p:sp>
        <p:nvSpPr>
          <p:cNvPr id="5" name="Text Placeholder 11">
            <a:extLst>
              <a:ext uri="{FF2B5EF4-FFF2-40B4-BE49-F238E27FC236}">
                <a16:creationId xmlns:a16="http://schemas.microsoft.com/office/drawing/2014/main" id="{F58C41EB-6C09-DC6B-B49D-1CD6D5FEE166}"/>
              </a:ext>
            </a:extLst>
          </p:cNvPr>
          <p:cNvSpPr>
            <a:spLocks noGrp="1"/>
          </p:cNvSpPr>
          <p:nvPr>
            <p:ph type="body" sz="quarter" idx="14"/>
          </p:nvPr>
        </p:nvSpPr>
        <p:spPr>
          <a:xfrm>
            <a:off x="468924" y="1610360"/>
            <a:ext cx="2469352" cy="3885565"/>
          </a:xfrm>
          <a:prstGeom prst="rect">
            <a:avLst/>
          </a:prstGeom>
        </p:spPr>
        <p:txBody>
          <a:bodyPr numCol="1" spcCol="46800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23">
            <a:extLst>
              <a:ext uri="{FF2B5EF4-FFF2-40B4-BE49-F238E27FC236}">
                <a16:creationId xmlns:a16="http://schemas.microsoft.com/office/drawing/2014/main" id="{B4DF5F39-D070-A046-0012-0DEB1E613F2E}"/>
              </a:ext>
            </a:extLst>
          </p:cNvPr>
          <p:cNvSpPr>
            <a:spLocks noGrp="1"/>
          </p:cNvSpPr>
          <p:nvPr>
            <p:ph type="pic" sz="quarter" idx="10" hasCustomPrompt="1"/>
          </p:nvPr>
        </p:nvSpPr>
        <p:spPr>
          <a:xfrm>
            <a:off x="7808889" y="1657350"/>
            <a:ext cx="3921791" cy="3838575"/>
          </a:xfrm>
          <a:prstGeom prst="rect">
            <a:avLst/>
          </a:prstGeom>
          <a:solidFill>
            <a:srgbClr val="A6A6A6"/>
          </a:solidFill>
        </p:spPr>
        <p:txBody>
          <a:bodyPr anchor="ctr" anchorCtr="1"/>
          <a:lstStyle>
            <a:lvl1pPr>
              <a:defRPr>
                <a:solidFill>
                  <a:schemeClr val="bg1"/>
                </a:solidFill>
              </a:defRPr>
            </a:lvl1pPr>
          </a:lstStyle>
          <a:p>
            <a:r>
              <a:rPr lang="en-US"/>
              <a:t>Insert picture</a:t>
            </a:r>
          </a:p>
        </p:txBody>
      </p:sp>
    </p:spTree>
    <p:extLst>
      <p:ext uri="{BB962C8B-B14F-4D97-AF65-F5344CB8AC3E}">
        <p14:creationId xmlns:p14="http://schemas.microsoft.com/office/powerpoint/2010/main" val="20655915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MPS_Text + Chart + Image (Whit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AA7F1EF-4690-F0A3-FE2A-40B5D214D215}"/>
              </a:ext>
            </a:extLst>
          </p:cNvPr>
          <p:cNvSpPr/>
          <p:nvPr/>
        </p:nvSpPr>
        <p:spPr>
          <a:xfrm>
            <a:off x="0" y="5961219"/>
            <a:ext cx="12191999" cy="8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2482AB-7631-046F-DA12-82C8F481C208}"/>
              </a:ext>
            </a:extLst>
          </p:cNvPr>
          <p:cNvPicPr>
            <a:picLocks noChangeAspect="1"/>
          </p:cNvPicPr>
          <p:nvPr/>
        </p:nvPicPr>
        <p:blipFill>
          <a:blip r:embed="rId2"/>
          <a:stretch>
            <a:fillRect/>
          </a:stretch>
        </p:blipFill>
        <p:spPr>
          <a:xfrm>
            <a:off x="257563" y="6217737"/>
            <a:ext cx="1415662" cy="381443"/>
          </a:xfrm>
          <a:prstGeom prst="rect">
            <a:avLst/>
          </a:prstGeom>
        </p:spPr>
      </p:pic>
      <p:sp>
        <p:nvSpPr>
          <p:cNvPr id="11" name="Chart Placeholder 10">
            <a:extLst>
              <a:ext uri="{FF2B5EF4-FFF2-40B4-BE49-F238E27FC236}">
                <a16:creationId xmlns:a16="http://schemas.microsoft.com/office/drawing/2014/main" id="{9006FFA5-4163-5FE7-019C-9F2A067F5546}"/>
              </a:ext>
            </a:extLst>
          </p:cNvPr>
          <p:cNvSpPr>
            <a:spLocks noGrp="1"/>
          </p:cNvSpPr>
          <p:nvPr>
            <p:ph type="chart" sz="quarter" idx="11" hasCustomPrompt="1"/>
          </p:nvPr>
        </p:nvSpPr>
        <p:spPr>
          <a:xfrm>
            <a:off x="3425778" y="1657350"/>
            <a:ext cx="3914188" cy="3838575"/>
          </a:xfrm>
          <a:prstGeom prst="rect">
            <a:avLst/>
          </a:prstGeom>
        </p:spPr>
        <p:txBody>
          <a:bodyPr anchor="ctr" anchorCtr="0"/>
          <a:lstStyle>
            <a:lvl1pPr algn="ctr">
              <a:defRPr>
                <a:solidFill>
                  <a:schemeClr val="accent5"/>
                </a:solidFill>
              </a:defRPr>
            </a:lvl1pPr>
          </a:lstStyle>
          <a:p>
            <a:r>
              <a:rPr lang="en-US"/>
              <a:t>Insert chart</a:t>
            </a:r>
          </a:p>
        </p:txBody>
      </p:sp>
      <p:sp>
        <p:nvSpPr>
          <p:cNvPr id="15" name="Text Placeholder 15">
            <a:extLst>
              <a:ext uri="{FF2B5EF4-FFF2-40B4-BE49-F238E27FC236}">
                <a16:creationId xmlns:a16="http://schemas.microsoft.com/office/drawing/2014/main" id="{EBC5E85B-D8DF-BCEB-8846-D98655CBDD8E}"/>
              </a:ext>
            </a:extLst>
          </p:cNvPr>
          <p:cNvSpPr>
            <a:spLocks noGrp="1"/>
          </p:cNvSpPr>
          <p:nvPr>
            <p:ph type="body" sz="quarter" idx="12"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
        <p:nvSpPr>
          <p:cNvPr id="3" name="Title 1">
            <a:extLst>
              <a:ext uri="{FF2B5EF4-FFF2-40B4-BE49-F238E27FC236}">
                <a16:creationId xmlns:a16="http://schemas.microsoft.com/office/drawing/2014/main" id="{DC61794E-9481-8C26-2754-A1141D7B2CF8}"/>
              </a:ext>
            </a:extLst>
          </p:cNvPr>
          <p:cNvSpPr txBox="1">
            <a:spLocks/>
          </p:cNvSpPr>
          <p:nvPr/>
        </p:nvSpPr>
        <p:spPr>
          <a:xfrm>
            <a:off x="468924" y="642111"/>
            <a:ext cx="11254154" cy="754889"/>
          </a:xfrm>
          <a:prstGeom prst="rect">
            <a:avLst/>
          </a:prstGeom>
        </p:spPr>
        <p:txBody>
          <a:bodyPr vert="horz" wrap="square" lIns="0" tIns="0" rIns="0" bIns="0" rtlCol="0" anchor="t" anchorCtr="0">
            <a:noAutofit/>
          </a:bodyPr>
          <a:lstStyle>
            <a:lvl1pPr algn="l" defTabSz="914400" rtl="0" eaLnBrk="1" latinLnBrk="0" hangingPunct="1">
              <a:lnSpc>
                <a:spcPts val="3000"/>
              </a:lnSpc>
              <a:spcBef>
                <a:spcPct val="0"/>
              </a:spcBef>
              <a:spcAft>
                <a:spcPts val="600"/>
              </a:spcAft>
              <a:buNone/>
              <a:defRPr sz="2700" b="1" i="0" kern="1200" baseline="0">
                <a:solidFill>
                  <a:schemeClr val="tx2"/>
                </a:solidFill>
                <a:latin typeface="Arial" panose="020B0604020202020204" pitchFamily="34" charset="0"/>
                <a:ea typeface="+mj-ea"/>
                <a:cs typeface="Arial" panose="020B0604020202020204" pitchFamily="34" charset="0"/>
              </a:defRPr>
            </a:lvl1pPr>
          </a:lstStyle>
          <a:p>
            <a:r>
              <a:rPr lang="en-GB"/>
              <a:t>Click to edit Master title style</a:t>
            </a:r>
            <a:endParaRPr lang="en-US"/>
          </a:p>
        </p:txBody>
      </p:sp>
      <p:sp>
        <p:nvSpPr>
          <p:cNvPr id="5" name="Text Placeholder 11">
            <a:extLst>
              <a:ext uri="{FF2B5EF4-FFF2-40B4-BE49-F238E27FC236}">
                <a16:creationId xmlns:a16="http://schemas.microsoft.com/office/drawing/2014/main" id="{F58C41EB-6C09-DC6B-B49D-1CD6D5FEE166}"/>
              </a:ext>
            </a:extLst>
          </p:cNvPr>
          <p:cNvSpPr>
            <a:spLocks noGrp="1"/>
          </p:cNvSpPr>
          <p:nvPr>
            <p:ph type="body" sz="quarter" idx="14"/>
          </p:nvPr>
        </p:nvSpPr>
        <p:spPr>
          <a:xfrm>
            <a:off x="468924" y="1610360"/>
            <a:ext cx="2469352" cy="3885565"/>
          </a:xfrm>
          <a:prstGeom prst="rect">
            <a:avLst/>
          </a:prstGeom>
        </p:spPr>
        <p:txBody>
          <a:bodyPr numCol="1" spcCol="46800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23">
            <a:extLst>
              <a:ext uri="{FF2B5EF4-FFF2-40B4-BE49-F238E27FC236}">
                <a16:creationId xmlns:a16="http://schemas.microsoft.com/office/drawing/2014/main" id="{B4DF5F39-D070-A046-0012-0DEB1E613F2E}"/>
              </a:ext>
            </a:extLst>
          </p:cNvPr>
          <p:cNvSpPr>
            <a:spLocks noGrp="1"/>
          </p:cNvSpPr>
          <p:nvPr>
            <p:ph type="pic" sz="quarter" idx="10" hasCustomPrompt="1"/>
          </p:nvPr>
        </p:nvSpPr>
        <p:spPr>
          <a:xfrm>
            <a:off x="7808889" y="1657350"/>
            <a:ext cx="3921791" cy="3838575"/>
          </a:xfrm>
          <a:prstGeom prst="rect">
            <a:avLst/>
          </a:prstGeom>
          <a:solidFill>
            <a:srgbClr val="A6A6A6"/>
          </a:solidFill>
        </p:spPr>
        <p:txBody>
          <a:bodyPr anchor="ctr" anchorCtr="1"/>
          <a:lstStyle>
            <a:lvl1pPr>
              <a:defRPr>
                <a:solidFill>
                  <a:schemeClr val="bg1"/>
                </a:solidFill>
              </a:defRPr>
            </a:lvl1pPr>
          </a:lstStyle>
          <a:p>
            <a:r>
              <a:rPr lang="en-US"/>
              <a:t>Insert picture</a:t>
            </a:r>
          </a:p>
        </p:txBody>
      </p:sp>
      <p:pic>
        <p:nvPicPr>
          <p:cNvPr id="2" name="Picture 1">
            <a:extLst>
              <a:ext uri="{FF2B5EF4-FFF2-40B4-BE49-F238E27FC236}">
                <a16:creationId xmlns:a16="http://schemas.microsoft.com/office/drawing/2014/main" id="{053A30CA-1AC2-884E-F05A-48A27197E2AE}"/>
              </a:ext>
            </a:extLst>
          </p:cNvPr>
          <p:cNvPicPr>
            <a:picLocks noChangeAspect="1"/>
          </p:cNvPicPr>
          <p:nvPr/>
        </p:nvPicPr>
        <p:blipFill>
          <a:blip r:embed="rId3"/>
          <a:stretch>
            <a:fillRect/>
          </a:stretch>
        </p:blipFill>
        <p:spPr>
          <a:xfrm>
            <a:off x="8730861" y="6255850"/>
            <a:ext cx="2997590" cy="306392"/>
          </a:xfrm>
          <a:prstGeom prst="rect">
            <a:avLst/>
          </a:prstGeom>
        </p:spPr>
      </p:pic>
    </p:spTree>
    <p:extLst>
      <p:ext uri="{BB962C8B-B14F-4D97-AF65-F5344CB8AC3E}">
        <p14:creationId xmlns:p14="http://schemas.microsoft.com/office/powerpoint/2010/main" val="223468233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MPS_Image Only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AA7F1EF-4690-F0A3-FE2A-40B5D214D215}"/>
              </a:ext>
            </a:extLst>
          </p:cNvPr>
          <p:cNvSpPr/>
          <p:nvPr/>
        </p:nvSpPr>
        <p:spPr>
          <a:xfrm>
            <a:off x="0" y="5961219"/>
            <a:ext cx="12191999" cy="8953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59C5D89-FAB1-53FB-0D94-885F17EAEFF1}"/>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4" name="Picture 3">
            <a:extLst>
              <a:ext uri="{FF2B5EF4-FFF2-40B4-BE49-F238E27FC236}">
                <a16:creationId xmlns:a16="http://schemas.microsoft.com/office/drawing/2014/main" id="{6002220F-66FA-86DC-6195-4E8D7DFBA712}"/>
              </a:ext>
            </a:extLst>
          </p:cNvPr>
          <p:cNvPicPr>
            <a:picLocks noChangeAspect="1"/>
          </p:cNvPicPr>
          <p:nvPr/>
        </p:nvPicPr>
        <p:blipFill>
          <a:blip r:embed="rId3"/>
          <a:srcRect/>
          <a:stretch/>
        </p:blipFill>
        <p:spPr>
          <a:xfrm>
            <a:off x="8730862" y="6255850"/>
            <a:ext cx="2997587" cy="306392"/>
          </a:xfrm>
          <a:prstGeom prst="rect">
            <a:avLst/>
          </a:prstGeom>
        </p:spPr>
      </p:pic>
      <p:sp>
        <p:nvSpPr>
          <p:cNvPr id="8" name="Text Placeholder 15">
            <a:extLst>
              <a:ext uri="{FF2B5EF4-FFF2-40B4-BE49-F238E27FC236}">
                <a16:creationId xmlns:a16="http://schemas.microsoft.com/office/drawing/2014/main" id="{4E213BB0-5807-6DD6-73BB-C043760D2F61}"/>
              </a:ext>
            </a:extLst>
          </p:cNvPr>
          <p:cNvSpPr>
            <a:spLocks noGrp="1"/>
          </p:cNvSpPr>
          <p:nvPr>
            <p:ph type="body" sz="quarter" idx="12"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29427657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MPS_Image Only (Whi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398956B-48EC-DF2B-0636-A5A27DC15850}"/>
              </a:ext>
            </a:extLst>
          </p:cNvPr>
          <p:cNvSpPr/>
          <p:nvPr/>
        </p:nvSpPr>
        <p:spPr>
          <a:xfrm>
            <a:off x="0" y="5961219"/>
            <a:ext cx="12191999" cy="8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8ACC81C-DCF3-37EE-67F2-AC7252CEA0DF}"/>
              </a:ext>
            </a:extLst>
          </p:cNvPr>
          <p:cNvPicPr>
            <a:picLocks noChangeAspect="1"/>
          </p:cNvPicPr>
          <p:nvPr/>
        </p:nvPicPr>
        <p:blipFill>
          <a:blip r:embed="rId2"/>
          <a:stretch>
            <a:fillRect/>
          </a:stretch>
        </p:blipFill>
        <p:spPr>
          <a:xfrm>
            <a:off x="257563" y="6217737"/>
            <a:ext cx="1415662" cy="381443"/>
          </a:xfrm>
          <a:prstGeom prst="rect">
            <a:avLst/>
          </a:prstGeom>
        </p:spPr>
      </p:pic>
      <p:pic>
        <p:nvPicPr>
          <p:cNvPr id="4" name="Picture 3">
            <a:extLst>
              <a:ext uri="{FF2B5EF4-FFF2-40B4-BE49-F238E27FC236}">
                <a16:creationId xmlns:a16="http://schemas.microsoft.com/office/drawing/2014/main" id="{A53CFB76-58EE-3CDB-74ED-34D0506C0ED3}"/>
              </a:ext>
            </a:extLst>
          </p:cNvPr>
          <p:cNvPicPr>
            <a:picLocks noChangeAspect="1"/>
          </p:cNvPicPr>
          <p:nvPr/>
        </p:nvPicPr>
        <p:blipFill>
          <a:blip r:embed="rId3"/>
          <a:stretch>
            <a:fillRect/>
          </a:stretch>
        </p:blipFill>
        <p:spPr>
          <a:xfrm>
            <a:off x="8730861" y="6255850"/>
            <a:ext cx="2997590" cy="306392"/>
          </a:xfrm>
          <a:prstGeom prst="rect">
            <a:avLst/>
          </a:prstGeom>
        </p:spPr>
      </p:pic>
      <p:sp>
        <p:nvSpPr>
          <p:cNvPr id="7" name="Text Placeholder 15">
            <a:extLst>
              <a:ext uri="{FF2B5EF4-FFF2-40B4-BE49-F238E27FC236}">
                <a16:creationId xmlns:a16="http://schemas.microsoft.com/office/drawing/2014/main" id="{9E73021A-65A9-2CCF-78BC-F8F34716CF70}"/>
              </a:ext>
            </a:extLst>
          </p:cNvPr>
          <p:cNvSpPr>
            <a:spLocks noGrp="1"/>
          </p:cNvSpPr>
          <p:nvPr>
            <p:ph type="body" sz="quarter" idx="12" hasCustomPrompt="1"/>
          </p:nvPr>
        </p:nvSpPr>
        <p:spPr>
          <a:xfrm rot="16200000">
            <a:off x="11067243" y="908003"/>
            <a:ext cx="2033630" cy="215884"/>
          </a:xfrm>
          <a:prstGeom prst="rect">
            <a:avLst/>
          </a:prstGeom>
          <a:solidFill>
            <a:schemeClr val="accent5"/>
          </a:solidFill>
        </p:spPr>
        <p:txBody>
          <a:bodyPr wrap="none" lIns="64800" tIns="36000" rIns="64800" bIns="36000">
            <a:spAutoFit/>
          </a:bodyPr>
          <a:lstStyle>
            <a:lvl1pPr algn="r">
              <a:lnSpc>
                <a:spcPts val="1200"/>
              </a:lnSpc>
              <a:spcBef>
                <a:spcPts val="0"/>
              </a:spcBef>
              <a:spcAft>
                <a:spcPts val="0"/>
              </a:spcAft>
              <a:defRPr sz="950" cap="all" baseline="0">
                <a:solidFill>
                  <a:schemeClr val="bg1"/>
                </a:solidFill>
              </a:defRPr>
            </a:lvl1pPr>
          </a:lstStyle>
          <a:p>
            <a:pPr lvl="0"/>
            <a:r>
              <a:rPr lang="en-GB"/>
              <a:t>Commissioner Strand Name</a:t>
            </a:r>
            <a:endParaRPr lang="en-US"/>
          </a:p>
        </p:txBody>
      </p:sp>
    </p:spTree>
    <p:extLst>
      <p:ext uri="{BB962C8B-B14F-4D97-AF65-F5344CB8AC3E}">
        <p14:creationId xmlns:p14="http://schemas.microsoft.com/office/powerpoint/2010/main" val="351634434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MPS_End Slide (Blue)">
    <p:spTree>
      <p:nvGrpSpPr>
        <p:cNvPr id="1" name=""/>
        <p:cNvGrpSpPr/>
        <p:nvPr/>
      </p:nvGrpSpPr>
      <p:grpSpPr>
        <a:xfrm>
          <a:off x="0" y="0"/>
          <a:ext cx="0" cy="0"/>
          <a:chOff x="0" y="0"/>
          <a:chExt cx="0" cy="0"/>
        </a:xfrm>
      </p:grpSpPr>
      <p:pic>
        <p:nvPicPr>
          <p:cNvPr id="3" name="MPS_New Brand_Logo Animation_Blue (3840x2160px).mp4">
            <a:hlinkClick r:id="" action="ppaction://media"/>
            <a:extLst>
              <a:ext uri="{FF2B5EF4-FFF2-40B4-BE49-F238E27FC236}">
                <a16:creationId xmlns:a16="http://schemas.microsoft.com/office/drawing/2014/main" id="{2850E1F6-5AD4-0949-1629-57A10E6D0C3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267661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front-cover-slide-bg-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E6114DB-7DD9-1145-B5ED-64AC534E5380}"/>
              </a:ext>
            </a:extLst>
          </p:cNvPr>
          <p:cNvPicPr>
            <a:picLocks noChangeAspect="1"/>
          </p:cNvPicPr>
          <p:nvPr userDrawn="1"/>
        </p:nvPicPr>
        <p:blipFill>
          <a:blip r:embed="rId2">
            <a:extLst>
              <a:ext uri="{28A0092B-C50C-407E-A947-70E740481C1C}">
                <a14:useLocalDpi xmlns:a14="http://schemas.microsoft.com/office/drawing/2010/main" val="0"/>
              </a:ext>
            </a:extLst>
          </a:blip>
          <a:stretch/>
        </p:blipFill>
        <p:spPr>
          <a:xfrm>
            <a:off x="0" y="0"/>
            <a:ext cx="12192000" cy="6858000"/>
          </a:xfrm>
          <a:prstGeom prst="rect">
            <a:avLst/>
          </a:prstGeom>
        </p:spPr>
      </p:pic>
      <p:sp>
        <p:nvSpPr>
          <p:cNvPr id="42" name="Text Placeholder 29">
            <a:extLst>
              <a:ext uri="{FF2B5EF4-FFF2-40B4-BE49-F238E27FC236}">
                <a16:creationId xmlns:a16="http://schemas.microsoft.com/office/drawing/2014/main" id="{60552508-FEF3-DE47-9D5C-A6BFA0D10C73}"/>
              </a:ext>
            </a:extLst>
          </p:cNvPr>
          <p:cNvSpPr>
            <a:spLocks noGrp="1"/>
          </p:cNvSpPr>
          <p:nvPr>
            <p:ph type="body" sz="quarter" idx="12" hasCustomPrompt="1"/>
          </p:nvPr>
        </p:nvSpPr>
        <p:spPr>
          <a:xfrm>
            <a:off x="515938" y="4183095"/>
            <a:ext cx="4344987" cy="288000"/>
          </a:xfrm>
          <a:prstGeom prst="rect">
            <a:avLst/>
          </a:prstGeom>
        </p:spPr>
        <p:txBody>
          <a:bodyPr/>
          <a:lstStyle/>
          <a:p>
            <a:pPr lvl="0"/>
            <a:r>
              <a:rPr lang="en-GB"/>
              <a:t>Click to insert </a:t>
            </a:r>
            <a:r>
              <a:rPr lang="en-US" err="1"/>
              <a:t>Programme</a:t>
            </a:r>
            <a:r>
              <a:rPr lang="en-US"/>
              <a:t>/Week/Session/</a:t>
            </a:r>
          </a:p>
        </p:txBody>
      </p:sp>
      <p:sp>
        <p:nvSpPr>
          <p:cNvPr id="44" name="Text Placeholder 22">
            <a:extLst>
              <a:ext uri="{FF2B5EF4-FFF2-40B4-BE49-F238E27FC236}">
                <a16:creationId xmlns:a16="http://schemas.microsoft.com/office/drawing/2014/main" id="{E49E1F22-6A81-2044-B942-AA1850CC0850}"/>
              </a:ext>
            </a:extLst>
          </p:cNvPr>
          <p:cNvSpPr>
            <a:spLocks noGrp="1"/>
          </p:cNvSpPr>
          <p:nvPr>
            <p:ph type="body" sz="quarter" idx="10" hasCustomPrompt="1"/>
          </p:nvPr>
        </p:nvSpPr>
        <p:spPr>
          <a:xfrm>
            <a:off x="515938" y="978203"/>
            <a:ext cx="5760124" cy="1912778"/>
          </a:xfrm>
          <a:prstGeom prst="rect">
            <a:avLst/>
          </a:prstGeom>
        </p:spPr>
        <p:txBody>
          <a:bodyPr/>
          <a:lstStyle>
            <a:lvl1pPr>
              <a:lnSpc>
                <a:spcPct val="100000"/>
              </a:lnSpc>
              <a:defRPr sz="6000"/>
            </a:lvl1pPr>
            <a:lvl2pPr>
              <a:lnSpc>
                <a:spcPct val="100000"/>
              </a:lnSpc>
              <a:defRPr sz="6000"/>
            </a:lvl2pPr>
            <a:lvl3pPr>
              <a:lnSpc>
                <a:spcPct val="100000"/>
              </a:lnSpc>
              <a:defRPr sz="6000"/>
            </a:lvl3pPr>
            <a:lvl4pPr>
              <a:lnSpc>
                <a:spcPct val="100000"/>
              </a:lnSpc>
              <a:defRPr sz="6000"/>
            </a:lvl4pPr>
            <a:lvl5pPr>
              <a:lnSpc>
                <a:spcPct val="100000"/>
              </a:lnSpc>
              <a:defRPr sz="6000"/>
            </a:lvl5pPr>
          </a:lstStyle>
          <a:p>
            <a:pPr lvl="0"/>
            <a:r>
              <a:rPr lang="en-GB"/>
              <a:t>Click to edit Lesson Title</a:t>
            </a:r>
            <a:endParaRPr lang="en-US"/>
          </a:p>
        </p:txBody>
      </p:sp>
      <p:pic>
        <p:nvPicPr>
          <p:cNvPr id="9" name="Picture 8">
            <a:extLst>
              <a:ext uri="{FF2B5EF4-FFF2-40B4-BE49-F238E27FC236}">
                <a16:creationId xmlns:a16="http://schemas.microsoft.com/office/drawing/2014/main" id="{5B096664-F15E-48BE-BC81-92C21DBDD19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33058"/>
          <a:stretch/>
        </p:blipFill>
        <p:spPr>
          <a:xfrm>
            <a:off x="10473635" y="5698435"/>
            <a:ext cx="1291462" cy="1163606"/>
          </a:xfrm>
          <a:prstGeom prst="rect">
            <a:avLst/>
          </a:prstGeom>
        </p:spPr>
      </p:pic>
    </p:spTree>
    <p:extLst>
      <p:ext uri="{BB962C8B-B14F-4D97-AF65-F5344CB8AC3E}">
        <p14:creationId xmlns:p14="http://schemas.microsoft.com/office/powerpoint/2010/main" val="3727545035"/>
      </p:ext>
    </p:extLst>
  </p:cSld>
  <p:clrMapOvr>
    <a:masterClrMapping/>
  </p:clrMapOvr>
  <p:extLst mod="1">
    <p:ext uri="{DCECCB84-F9BA-43D5-87BE-67443E8EF086}">
      <p15:sldGuideLst xmlns:p15="http://schemas.microsoft.com/office/powerpoint/2012/main">
        <p15:guide id="1" orient="horz" pos="2137">
          <p15:clr>
            <a:srgbClr val="FBAE40"/>
          </p15:clr>
        </p15:guide>
        <p15:guide id="2" pos="211">
          <p15:clr>
            <a:srgbClr val="FBAE40"/>
          </p15:clr>
        </p15:guide>
        <p15:guide id="3" orient="horz" pos="3770">
          <p15:clr>
            <a:srgbClr val="FBAE40"/>
          </p15:clr>
        </p15:guide>
        <p15:guide id="4" pos="1935">
          <p15:clr>
            <a:srgbClr val="FBAE40"/>
          </p15:clr>
        </p15:guide>
        <p15:guide id="5" pos="7469">
          <p15:clr>
            <a:srgbClr val="FBAE40"/>
          </p15:clr>
        </p15:guide>
        <p15:guide id="6" orient="horz" pos="618">
          <p15:clr>
            <a:srgbClr val="FBAE40"/>
          </p15:clr>
        </p15:guide>
        <p15:guide id="7" orient="horz" pos="1321">
          <p15:clr>
            <a:srgbClr val="FBAE40"/>
          </p15:clr>
        </p15:guide>
        <p15:guide id="8" orient="horz" pos="1729">
          <p15:clr>
            <a:srgbClr val="FBAE40"/>
          </p15:clr>
        </p15:guide>
        <p15:guide id="9" orient="horz" pos="4133">
          <p15:clr>
            <a:srgbClr val="FBAE40"/>
          </p15:clr>
        </p15:guide>
        <p15:guide id="10" pos="824">
          <p15:clr>
            <a:srgbClr val="FBAE40"/>
          </p15:clr>
        </p15:guide>
        <p15:guide id="11" pos="98">
          <p15:clr>
            <a:srgbClr val="FBAE40"/>
          </p15:clr>
        </p15:guide>
        <p15:guide id="12" pos="7582">
          <p15:clr>
            <a:srgbClr val="FBAE40"/>
          </p15:clr>
        </p15:guide>
        <p15:guide id="13" pos="710">
          <p15:clr>
            <a:srgbClr val="FBAE40"/>
          </p15:clr>
        </p15:guide>
        <p15:guide id="14" pos="1323">
          <p15:clr>
            <a:srgbClr val="FBAE40"/>
          </p15:clr>
        </p15:guide>
        <p15:guide id="15" pos="1436">
          <p15:clr>
            <a:srgbClr val="FBAE40"/>
          </p15:clr>
        </p15:guide>
        <p15:guide id="16" pos="2071">
          <p15:clr>
            <a:srgbClr val="FBAE40"/>
          </p15:clr>
        </p15:guide>
        <p15:guide id="17" pos="2547">
          <p15:clr>
            <a:srgbClr val="FBAE40"/>
          </p15:clr>
        </p15:guide>
        <p15:guide id="18" pos="2661">
          <p15:clr>
            <a:srgbClr val="FBAE40"/>
          </p15:clr>
        </p15:guide>
        <p15:guide id="19" pos="3182">
          <p15:clr>
            <a:srgbClr val="FBAE40"/>
          </p15:clr>
        </p15:guide>
        <p15:guide id="20" pos="3273">
          <p15:clr>
            <a:srgbClr val="FBAE40"/>
          </p15:clr>
        </p15:guide>
        <p15:guide id="21" pos="3772">
          <p15:clr>
            <a:srgbClr val="FBAE40"/>
          </p15:clr>
        </p15:guide>
        <p15:guide id="22" pos="3885">
          <p15:clr>
            <a:srgbClr val="FBAE40"/>
          </p15:clr>
        </p15:guide>
        <p15:guide id="23" pos="4384">
          <p15:clr>
            <a:srgbClr val="FBAE40"/>
          </p15:clr>
        </p15:guide>
        <p15:guide id="24" pos="4498">
          <p15:clr>
            <a:srgbClr val="FBAE40"/>
          </p15:clr>
        </p15:guide>
        <p15:guide id="25" pos="4997">
          <p15:clr>
            <a:srgbClr val="FBAE40"/>
          </p15:clr>
        </p15:guide>
        <p15:guide id="26" pos="5110">
          <p15:clr>
            <a:srgbClr val="FBAE40"/>
          </p15:clr>
        </p15:guide>
        <p15:guide id="27" pos="5609">
          <p15:clr>
            <a:srgbClr val="FBAE40"/>
          </p15:clr>
        </p15:guide>
        <p15:guide id="28" pos="5722">
          <p15:clr>
            <a:srgbClr val="FBAE40"/>
          </p15:clr>
        </p15:guide>
        <p15:guide id="29" pos="6221">
          <p15:clr>
            <a:srgbClr val="FBAE40"/>
          </p15:clr>
        </p15:guide>
        <p15:guide id="30" pos="6335">
          <p15:clr>
            <a:srgbClr val="FBAE40"/>
          </p15:clr>
        </p15:guide>
        <p15:guide id="31" pos="6834">
          <p15:clr>
            <a:srgbClr val="FBAE40"/>
          </p15:clr>
        </p15:guide>
        <p15:guide id="32" pos="6947">
          <p15:clr>
            <a:srgbClr val="FBAE40"/>
          </p15:clr>
        </p15:guide>
        <p15:guide id="33" orient="horz" pos="210">
          <p15:clr>
            <a:srgbClr val="FBAE40"/>
          </p15:clr>
        </p15:guide>
        <p15:guide id="34" orient="horz" pos="504">
          <p15:clr>
            <a:srgbClr val="FBAE40"/>
          </p15:clr>
        </p15:guide>
        <p15:guide id="35" orient="horz" pos="1026">
          <p15:clr>
            <a:srgbClr val="FBAE40"/>
          </p15:clr>
        </p15:guide>
        <p15:guide id="36" orient="horz" pos="1480">
          <p15:clr>
            <a:srgbClr val="FBAE40"/>
          </p15:clr>
        </p15:guide>
        <p15:guide id="37" orient="horz" pos="4224">
          <p15:clr>
            <a:srgbClr val="FBAE40"/>
          </p15:clr>
        </p15:guide>
        <p15:guide id="38" orient="horz" pos="1842">
          <p15:clr>
            <a:srgbClr val="FBAE40"/>
          </p15:clr>
        </p15:guide>
        <p15:guide id="39" orient="horz" pos="2251">
          <p15:clr>
            <a:srgbClr val="FBAE40"/>
          </p15:clr>
        </p15:guide>
        <p15:guide id="40" orient="horz" pos="2546">
          <p15:clr>
            <a:srgbClr val="FBAE40"/>
          </p15:clr>
        </p15:guide>
        <p15:guide id="41" orient="horz" pos="2659">
          <p15:clr>
            <a:srgbClr val="FBAE40"/>
          </p15:clr>
        </p15:guide>
        <p15:guide id="42" orient="horz" pos="2954">
          <p15:clr>
            <a:srgbClr val="FBAE40"/>
          </p15:clr>
        </p15:guide>
        <p15:guide id="43" orient="horz" pos="3067">
          <p15:clr>
            <a:srgbClr val="FBAE40"/>
          </p15:clr>
        </p15:guide>
        <p15:guide id="44" orient="horz" pos="3362">
          <p15:clr>
            <a:srgbClr val="FBAE40"/>
          </p15:clr>
        </p15:guide>
        <p15:guide id="45" orient="horz" pos="2455">
          <p15:clr>
            <a:srgbClr val="FBAE40"/>
          </p15:clr>
        </p15:guide>
        <p15:guide id="46" orient="horz" pos="3884">
          <p15:clr>
            <a:srgbClr val="FBAE40"/>
          </p15:clr>
        </p15:guide>
        <p15:guide id="47" orient="horz" pos="96">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MPS_End Slide (Black)">
    <p:spTree>
      <p:nvGrpSpPr>
        <p:cNvPr id="1" name=""/>
        <p:cNvGrpSpPr/>
        <p:nvPr/>
      </p:nvGrpSpPr>
      <p:grpSpPr>
        <a:xfrm>
          <a:off x="0" y="0"/>
          <a:ext cx="0" cy="0"/>
          <a:chOff x="0" y="0"/>
          <a:chExt cx="0" cy="0"/>
        </a:xfrm>
      </p:grpSpPr>
      <p:pic>
        <p:nvPicPr>
          <p:cNvPr id="2" name="MPS_New Brand_Logo Animation_Black (3840x2160px).mp4">
            <a:hlinkClick r:id="" action="ppaction://media"/>
            <a:extLst>
              <a:ext uri="{FF2B5EF4-FFF2-40B4-BE49-F238E27FC236}">
                <a16:creationId xmlns:a16="http://schemas.microsoft.com/office/drawing/2014/main" id="{58E9D47E-2C0E-6D39-8248-210F993A528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413568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16"/>
        <p:cNvGrpSpPr/>
        <p:nvPr/>
      </p:nvGrpSpPr>
      <p:grpSpPr>
        <a:xfrm>
          <a:off x="0" y="0"/>
          <a:ext cx="0" cy="0"/>
          <a:chOff x="0" y="0"/>
          <a:chExt cx="0" cy="0"/>
        </a:xfrm>
      </p:grpSpPr>
      <p:sp>
        <p:nvSpPr>
          <p:cNvPr id="17" name="Google Shape;17;p10"/>
          <p:cNvSpPr txBox="1">
            <a:spLocks noGrp="1"/>
          </p:cNvSpPr>
          <p:nvPr>
            <p:ph type="title"/>
          </p:nvPr>
        </p:nvSpPr>
        <p:spPr>
          <a:xfrm>
            <a:off x="609600" y="365760"/>
            <a:ext cx="10972800" cy="9144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dk1"/>
              </a:buClr>
              <a:buSzPts val="2400"/>
              <a:buNone/>
              <a:defRPr sz="3200" b="1"/>
            </a:lvl1pPr>
            <a:lvl2pPr lvl="1" algn="l">
              <a:lnSpc>
                <a:spcPct val="100000"/>
              </a:lnSpc>
              <a:spcBef>
                <a:spcPts val="0"/>
              </a:spcBef>
              <a:spcAft>
                <a:spcPts val="0"/>
              </a:spcAft>
              <a:buSzPts val="2400"/>
              <a:buNone/>
              <a:defRPr sz="3200" b="1"/>
            </a:lvl2pPr>
            <a:lvl3pPr lvl="2" algn="l">
              <a:lnSpc>
                <a:spcPct val="100000"/>
              </a:lnSpc>
              <a:spcBef>
                <a:spcPts val="0"/>
              </a:spcBef>
              <a:spcAft>
                <a:spcPts val="0"/>
              </a:spcAft>
              <a:buSzPts val="2400"/>
              <a:buNone/>
              <a:defRPr sz="3200" b="1"/>
            </a:lvl3pPr>
            <a:lvl4pPr lvl="3" algn="l">
              <a:lnSpc>
                <a:spcPct val="100000"/>
              </a:lnSpc>
              <a:spcBef>
                <a:spcPts val="0"/>
              </a:spcBef>
              <a:spcAft>
                <a:spcPts val="0"/>
              </a:spcAft>
              <a:buSzPts val="2400"/>
              <a:buNone/>
              <a:defRPr sz="3200" b="1"/>
            </a:lvl4pPr>
            <a:lvl5pPr lvl="4" algn="l">
              <a:lnSpc>
                <a:spcPct val="100000"/>
              </a:lnSpc>
              <a:spcBef>
                <a:spcPts val="0"/>
              </a:spcBef>
              <a:spcAft>
                <a:spcPts val="0"/>
              </a:spcAft>
              <a:buSzPts val="2400"/>
              <a:buNone/>
              <a:defRPr sz="3200" b="1"/>
            </a:lvl5pPr>
            <a:lvl6pPr lvl="5" algn="l">
              <a:lnSpc>
                <a:spcPct val="100000"/>
              </a:lnSpc>
              <a:spcBef>
                <a:spcPts val="0"/>
              </a:spcBef>
              <a:spcAft>
                <a:spcPts val="0"/>
              </a:spcAft>
              <a:buSzPts val="2400"/>
              <a:buNone/>
              <a:defRPr sz="3200" b="1"/>
            </a:lvl6pPr>
            <a:lvl7pPr lvl="6" algn="l">
              <a:lnSpc>
                <a:spcPct val="100000"/>
              </a:lnSpc>
              <a:spcBef>
                <a:spcPts val="0"/>
              </a:spcBef>
              <a:spcAft>
                <a:spcPts val="0"/>
              </a:spcAft>
              <a:buSzPts val="2400"/>
              <a:buNone/>
              <a:defRPr sz="3200" b="1"/>
            </a:lvl7pPr>
            <a:lvl8pPr lvl="7" algn="l">
              <a:lnSpc>
                <a:spcPct val="100000"/>
              </a:lnSpc>
              <a:spcBef>
                <a:spcPts val="0"/>
              </a:spcBef>
              <a:spcAft>
                <a:spcPts val="0"/>
              </a:spcAft>
              <a:buSzPts val="2400"/>
              <a:buNone/>
              <a:defRPr sz="3200" b="1"/>
            </a:lvl8pPr>
            <a:lvl9pPr lvl="8" algn="l">
              <a:lnSpc>
                <a:spcPct val="100000"/>
              </a:lnSpc>
              <a:spcBef>
                <a:spcPts val="0"/>
              </a:spcBef>
              <a:spcAft>
                <a:spcPts val="0"/>
              </a:spcAft>
              <a:buSzPts val="2400"/>
              <a:buNone/>
              <a:defRPr sz="3200" b="1"/>
            </a:lvl9pPr>
          </a:lstStyle>
          <a:p>
            <a:endParaRPr/>
          </a:p>
        </p:txBody>
      </p:sp>
      <p:sp>
        <p:nvSpPr>
          <p:cNvPr id="18" name="Google Shape;18;p10"/>
          <p:cNvSpPr txBox="1">
            <a:spLocks noGrp="1"/>
          </p:cNvSpPr>
          <p:nvPr>
            <p:ph type="subTitle" idx="1"/>
          </p:nvPr>
        </p:nvSpPr>
        <p:spPr>
          <a:xfrm>
            <a:off x="609599" y="1325880"/>
            <a:ext cx="10972800" cy="3200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rgbClr val="073763"/>
              </a:buClr>
              <a:buSzPts val="1400"/>
              <a:buNone/>
              <a:defRPr sz="1867" b="1">
                <a:solidFill>
                  <a:srgbClr val="073763"/>
                </a:solidFill>
              </a:defRPr>
            </a:lvl1pPr>
            <a:lvl2pPr lvl="1" algn="l">
              <a:lnSpc>
                <a:spcPct val="100000"/>
              </a:lnSpc>
              <a:spcBef>
                <a:spcPts val="0"/>
              </a:spcBef>
              <a:spcAft>
                <a:spcPts val="0"/>
              </a:spcAft>
              <a:buClr>
                <a:schemeClr val="dk2"/>
              </a:buClr>
              <a:buSzPts val="1400"/>
              <a:buNone/>
              <a:defRPr sz="1867" b="1">
                <a:solidFill>
                  <a:schemeClr val="dk2"/>
                </a:solidFill>
              </a:defRPr>
            </a:lvl2pPr>
            <a:lvl3pPr lvl="2" algn="l">
              <a:lnSpc>
                <a:spcPct val="100000"/>
              </a:lnSpc>
              <a:spcBef>
                <a:spcPts val="0"/>
              </a:spcBef>
              <a:spcAft>
                <a:spcPts val="0"/>
              </a:spcAft>
              <a:buClr>
                <a:schemeClr val="dk2"/>
              </a:buClr>
              <a:buSzPts val="1400"/>
              <a:buNone/>
              <a:defRPr sz="1867" b="1">
                <a:solidFill>
                  <a:schemeClr val="dk2"/>
                </a:solidFill>
              </a:defRPr>
            </a:lvl3pPr>
            <a:lvl4pPr lvl="3" algn="l">
              <a:lnSpc>
                <a:spcPct val="100000"/>
              </a:lnSpc>
              <a:spcBef>
                <a:spcPts val="0"/>
              </a:spcBef>
              <a:spcAft>
                <a:spcPts val="0"/>
              </a:spcAft>
              <a:buClr>
                <a:schemeClr val="dk2"/>
              </a:buClr>
              <a:buSzPts val="1400"/>
              <a:buNone/>
              <a:defRPr sz="1867" b="1">
                <a:solidFill>
                  <a:schemeClr val="dk2"/>
                </a:solidFill>
              </a:defRPr>
            </a:lvl4pPr>
            <a:lvl5pPr lvl="4" algn="l">
              <a:lnSpc>
                <a:spcPct val="100000"/>
              </a:lnSpc>
              <a:spcBef>
                <a:spcPts val="0"/>
              </a:spcBef>
              <a:spcAft>
                <a:spcPts val="0"/>
              </a:spcAft>
              <a:buClr>
                <a:schemeClr val="dk2"/>
              </a:buClr>
              <a:buSzPts val="1400"/>
              <a:buNone/>
              <a:defRPr sz="1867" b="1">
                <a:solidFill>
                  <a:schemeClr val="dk2"/>
                </a:solidFill>
              </a:defRPr>
            </a:lvl5pPr>
            <a:lvl6pPr lvl="5" algn="l">
              <a:lnSpc>
                <a:spcPct val="100000"/>
              </a:lnSpc>
              <a:spcBef>
                <a:spcPts val="0"/>
              </a:spcBef>
              <a:spcAft>
                <a:spcPts val="0"/>
              </a:spcAft>
              <a:buClr>
                <a:schemeClr val="dk2"/>
              </a:buClr>
              <a:buSzPts val="1400"/>
              <a:buNone/>
              <a:defRPr sz="1867" b="1">
                <a:solidFill>
                  <a:schemeClr val="dk2"/>
                </a:solidFill>
              </a:defRPr>
            </a:lvl6pPr>
            <a:lvl7pPr lvl="6" algn="l">
              <a:lnSpc>
                <a:spcPct val="100000"/>
              </a:lnSpc>
              <a:spcBef>
                <a:spcPts val="0"/>
              </a:spcBef>
              <a:spcAft>
                <a:spcPts val="0"/>
              </a:spcAft>
              <a:buClr>
                <a:schemeClr val="dk2"/>
              </a:buClr>
              <a:buSzPts val="1400"/>
              <a:buNone/>
              <a:defRPr sz="1867" b="1">
                <a:solidFill>
                  <a:schemeClr val="dk2"/>
                </a:solidFill>
              </a:defRPr>
            </a:lvl7pPr>
            <a:lvl8pPr lvl="7" algn="l">
              <a:lnSpc>
                <a:spcPct val="100000"/>
              </a:lnSpc>
              <a:spcBef>
                <a:spcPts val="0"/>
              </a:spcBef>
              <a:spcAft>
                <a:spcPts val="0"/>
              </a:spcAft>
              <a:buClr>
                <a:schemeClr val="dk2"/>
              </a:buClr>
              <a:buSzPts val="1400"/>
              <a:buNone/>
              <a:defRPr sz="1867" b="1">
                <a:solidFill>
                  <a:schemeClr val="dk2"/>
                </a:solidFill>
              </a:defRPr>
            </a:lvl8pPr>
            <a:lvl9pPr lvl="8" algn="l">
              <a:lnSpc>
                <a:spcPct val="100000"/>
              </a:lnSpc>
              <a:spcBef>
                <a:spcPts val="0"/>
              </a:spcBef>
              <a:spcAft>
                <a:spcPts val="0"/>
              </a:spcAft>
              <a:buClr>
                <a:schemeClr val="dk2"/>
              </a:buClr>
              <a:buSzPts val="1400"/>
              <a:buNone/>
              <a:defRPr sz="1867" b="1">
                <a:solidFill>
                  <a:schemeClr val="dk2"/>
                </a:solidFill>
              </a:defRPr>
            </a:lvl9pPr>
          </a:lstStyle>
          <a:p>
            <a:endParaRPr/>
          </a:p>
        </p:txBody>
      </p:sp>
      <p:sp>
        <p:nvSpPr>
          <p:cNvPr id="19" name="Google Shape;19;p10"/>
          <p:cNvSpPr/>
          <p:nvPr/>
        </p:nvSpPr>
        <p:spPr>
          <a:xfrm>
            <a:off x="609600" y="1734669"/>
            <a:ext cx="5307200" cy="91600"/>
          </a:xfrm>
          <a:prstGeom prst="rect">
            <a:avLst/>
          </a:prstGeom>
          <a:solidFill>
            <a:srgbClr val="6FA8DC"/>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600" b="0" i="0" u="none" strike="noStrike" cap="none">
              <a:solidFill>
                <a:schemeClr val="lt1"/>
              </a:solidFill>
              <a:latin typeface="Arial"/>
              <a:ea typeface="Arial"/>
              <a:cs typeface="Arial"/>
              <a:sym typeface="Arial"/>
            </a:endParaRPr>
          </a:p>
        </p:txBody>
      </p:sp>
      <p:sp>
        <p:nvSpPr>
          <p:cNvPr id="20" name="Google Shape;20;p10"/>
          <p:cNvSpPr txBox="1">
            <a:spLocks noGrp="1"/>
          </p:cNvSpPr>
          <p:nvPr>
            <p:ph type="body" idx="2"/>
          </p:nvPr>
        </p:nvSpPr>
        <p:spPr>
          <a:xfrm>
            <a:off x="609600" y="1963271"/>
            <a:ext cx="10972800" cy="4254800"/>
          </a:xfrm>
          <a:prstGeom prst="rect">
            <a:avLst/>
          </a:prstGeom>
          <a:noFill/>
          <a:ln>
            <a:noFill/>
          </a:ln>
        </p:spPr>
        <p:txBody>
          <a:bodyPr spcFirstLastPara="1" wrap="square" lIns="0" tIns="0" rIns="0" bIns="0" anchor="t" anchorCtr="0">
            <a:noAutofit/>
          </a:bodyPr>
          <a:lstStyle>
            <a:lvl1pPr marL="609585" lvl="0" indent="-423323" algn="l">
              <a:lnSpc>
                <a:spcPct val="100000"/>
              </a:lnSpc>
              <a:spcBef>
                <a:spcPts val="1200"/>
              </a:spcBef>
              <a:spcAft>
                <a:spcPts val="0"/>
              </a:spcAft>
              <a:buClr>
                <a:schemeClr val="dk2"/>
              </a:buClr>
              <a:buSzPts val="1400"/>
              <a:buFont typeface="Georgia"/>
              <a:buAutoNum type="arabicPeriod"/>
              <a:defRPr b="0">
                <a:solidFill>
                  <a:schemeClr val="dk1"/>
                </a:solidFill>
              </a:defRPr>
            </a:lvl1pPr>
            <a:lvl2pPr marL="1219170" lvl="1" indent="-423323" algn="l">
              <a:lnSpc>
                <a:spcPct val="100000"/>
              </a:lnSpc>
              <a:spcBef>
                <a:spcPts val="800"/>
              </a:spcBef>
              <a:spcAft>
                <a:spcPts val="0"/>
              </a:spcAft>
              <a:buClr>
                <a:schemeClr val="dk1"/>
              </a:buClr>
              <a:buSzPts val="1400"/>
              <a:buFont typeface="Arial"/>
              <a:buChar char="–"/>
              <a:defRPr/>
            </a:lvl2pPr>
            <a:lvl3pPr marL="1828754" lvl="2" indent="-423323" algn="l">
              <a:lnSpc>
                <a:spcPct val="100000"/>
              </a:lnSpc>
              <a:spcBef>
                <a:spcPts val="800"/>
              </a:spcBef>
              <a:spcAft>
                <a:spcPts val="0"/>
              </a:spcAft>
              <a:buClr>
                <a:schemeClr val="dk1"/>
              </a:buClr>
              <a:buSzPts val="1400"/>
              <a:buFont typeface="Arial"/>
              <a:buChar char="•"/>
              <a:defRPr/>
            </a:lvl3pPr>
            <a:lvl4pPr marL="2438339" lvl="3" indent="-423323" algn="l">
              <a:lnSpc>
                <a:spcPct val="100000"/>
              </a:lnSpc>
              <a:spcBef>
                <a:spcPts val="800"/>
              </a:spcBef>
              <a:spcAft>
                <a:spcPts val="0"/>
              </a:spcAft>
              <a:buClr>
                <a:schemeClr val="dk1"/>
              </a:buClr>
              <a:buSzPts val="1400"/>
              <a:buFont typeface="Arial"/>
              <a:buChar char="–"/>
              <a:defRPr/>
            </a:lvl4pPr>
            <a:lvl5pPr marL="3047924" lvl="4" indent="-423323" algn="l">
              <a:lnSpc>
                <a:spcPct val="100000"/>
              </a:lnSpc>
              <a:spcBef>
                <a:spcPts val="800"/>
              </a:spcBef>
              <a:spcAft>
                <a:spcPts val="0"/>
              </a:spcAft>
              <a:buClr>
                <a:schemeClr val="dk1"/>
              </a:buClr>
              <a:buSzPts val="1400"/>
              <a:buFont typeface="Arial"/>
              <a:buChar char="•"/>
              <a:defRPr/>
            </a:lvl5pPr>
            <a:lvl6pPr marL="3657509" lvl="5" indent="-423323" algn="l">
              <a:lnSpc>
                <a:spcPct val="100000"/>
              </a:lnSpc>
              <a:spcBef>
                <a:spcPts val="800"/>
              </a:spcBef>
              <a:spcAft>
                <a:spcPts val="0"/>
              </a:spcAft>
              <a:buClr>
                <a:schemeClr val="dk1"/>
              </a:buClr>
              <a:buSzPts val="1400"/>
              <a:buFont typeface="Arial"/>
              <a:buChar char="–"/>
              <a:defRPr/>
            </a:lvl6pPr>
            <a:lvl7pPr marL="4267093" lvl="6" indent="-423323" algn="l">
              <a:lnSpc>
                <a:spcPct val="100000"/>
              </a:lnSpc>
              <a:spcBef>
                <a:spcPts val="800"/>
              </a:spcBef>
              <a:spcAft>
                <a:spcPts val="0"/>
              </a:spcAft>
              <a:buClr>
                <a:schemeClr val="dk1"/>
              </a:buClr>
              <a:buSzPts val="1400"/>
              <a:buFont typeface="Arial"/>
              <a:buChar char="•"/>
              <a:defRPr/>
            </a:lvl7pPr>
            <a:lvl8pPr marL="4876678" lvl="7" indent="-423323" algn="l">
              <a:lnSpc>
                <a:spcPct val="100000"/>
              </a:lnSpc>
              <a:spcBef>
                <a:spcPts val="800"/>
              </a:spcBef>
              <a:spcAft>
                <a:spcPts val="0"/>
              </a:spcAft>
              <a:buClr>
                <a:schemeClr val="dk1"/>
              </a:buClr>
              <a:buSzPts val="1400"/>
              <a:buFont typeface="Arial"/>
              <a:buChar char="–"/>
              <a:defRPr/>
            </a:lvl8pPr>
            <a:lvl9pPr marL="5486263" lvl="8" indent="-423323" algn="l">
              <a:lnSpc>
                <a:spcPct val="100000"/>
              </a:lnSpc>
              <a:spcBef>
                <a:spcPts val="800"/>
              </a:spcBef>
              <a:spcAft>
                <a:spcPts val="0"/>
              </a:spcAft>
              <a:buClr>
                <a:schemeClr val="dk1"/>
              </a:buClr>
              <a:buSzPts val="1400"/>
              <a:buFont typeface="Arial"/>
              <a:buChar char="•"/>
              <a:defRPr/>
            </a:lvl9pPr>
          </a:lstStyle>
          <a:p>
            <a:endParaRPr/>
          </a:p>
        </p:txBody>
      </p:sp>
      <p:sp>
        <p:nvSpPr>
          <p:cNvPr id="21" name="Google Shape;21;p10"/>
          <p:cNvSpPr txBox="1">
            <a:spLocks noGrp="1"/>
          </p:cNvSpPr>
          <p:nvPr>
            <p:ph type="body" idx="3"/>
          </p:nvPr>
        </p:nvSpPr>
        <p:spPr>
          <a:xfrm>
            <a:off x="3048000" y="6355077"/>
            <a:ext cx="6096000" cy="274400"/>
          </a:xfrm>
          <a:prstGeom prst="rect">
            <a:avLst/>
          </a:prstGeom>
          <a:noFill/>
          <a:ln>
            <a:noFill/>
          </a:ln>
        </p:spPr>
        <p:txBody>
          <a:bodyPr spcFirstLastPara="1" wrap="square" lIns="0" tIns="0" rIns="0" bIns="0" anchor="b" anchorCtr="0">
            <a:noAutofit/>
          </a:bodyPr>
          <a:lstStyle>
            <a:lvl1pPr marL="609585" lvl="0" indent="-304792" algn="l">
              <a:lnSpc>
                <a:spcPct val="100000"/>
              </a:lnSpc>
              <a:spcBef>
                <a:spcPts val="0"/>
              </a:spcBef>
              <a:spcAft>
                <a:spcPts val="0"/>
              </a:spcAft>
              <a:buClr>
                <a:schemeClr val="dk1"/>
              </a:buClr>
              <a:buSzPts val="700"/>
              <a:buFont typeface="Arial"/>
              <a:buNone/>
              <a:defRPr sz="933"/>
            </a:lvl1pPr>
            <a:lvl2pPr marL="1219170" lvl="1" indent="-304792" algn="l">
              <a:lnSpc>
                <a:spcPct val="100000"/>
              </a:lnSpc>
              <a:spcBef>
                <a:spcPts val="0"/>
              </a:spcBef>
              <a:spcAft>
                <a:spcPts val="0"/>
              </a:spcAft>
              <a:buClr>
                <a:schemeClr val="dk1"/>
              </a:buClr>
              <a:buSzPts val="700"/>
              <a:buFont typeface="Arial"/>
              <a:buNone/>
              <a:defRPr sz="933"/>
            </a:lvl2pPr>
            <a:lvl3pPr marL="1828754" lvl="2" indent="-304792" algn="l">
              <a:lnSpc>
                <a:spcPct val="100000"/>
              </a:lnSpc>
              <a:spcBef>
                <a:spcPts val="0"/>
              </a:spcBef>
              <a:spcAft>
                <a:spcPts val="0"/>
              </a:spcAft>
              <a:buClr>
                <a:schemeClr val="dk1"/>
              </a:buClr>
              <a:buSzPts val="700"/>
              <a:buFont typeface="Arial"/>
              <a:buNone/>
              <a:defRPr sz="933"/>
            </a:lvl3pPr>
            <a:lvl4pPr marL="2438339" lvl="3" indent="-304792" algn="l">
              <a:lnSpc>
                <a:spcPct val="100000"/>
              </a:lnSpc>
              <a:spcBef>
                <a:spcPts val="0"/>
              </a:spcBef>
              <a:spcAft>
                <a:spcPts val="0"/>
              </a:spcAft>
              <a:buClr>
                <a:schemeClr val="dk1"/>
              </a:buClr>
              <a:buSzPts val="700"/>
              <a:buFont typeface="Arial"/>
              <a:buNone/>
              <a:defRPr sz="933"/>
            </a:lvl4pPr>
            <a:lvl5pPr marL="3047924" lvl="4" indent="-304792" algn="l">
              <a:lnSpc>
                <a:spcPct val="100000"/>
              </a:lnSpc>
              <a:spcBef>
                <a:spcPts val="0"/>
              </a:spcBef>
              <a:spcAft>
                <a:spcPts val="0"/>
              </a:spcAft>
              <a:buClr>
                <a:schemeClr val="dk1"/>
              </a:buClr>
              <a:buSzPts val="700"/>
              <a:buFont typeface="Arial"/>
              <a:buNone/>
              <a:defRPr sz="933"/>
            </a:lvl5pPr>
            <a:lvl6pPr marL="3657509" lvl="5" indent="-304792" algn="l">
              <a:lnSpc>
                <a:spcPct val="100000"/>
              </a:lnSpc>
              <a:spcBef>
                <a:spcPts val="0"/>
              </a:spcBef>
              <a:spcAft>
                <a:spcPts val="0"/>
              </a:spcAft>
              <a:buClr>
                <a:schemeClr val="dk1"/>
              </a:buClr>
              <a:buSzPts val="700"/>
              <a:buFont typeface="Arial"/>
              <a:buNone/>
              <a:defRPr sz="933"/>
            </a:lvl6pPr>
            <a:lvl7pPr marL="4267093" lvl="6" indent="-304792" algn="l">
              <a:lnSpc>
                <a:spcPct val="100000"/>
              </a:lnSpc>
              <a:spcBef>
                <a:spcPts val="0"/>
              </a:spcBef>
              <a:spcAft>
                <a:spcPts val="0"/>
              </a:spcAft>
              <a:buClr>
                <a:schemeClr val="dk1"/>
              </a:buClr>
              <a:buSzPts val="700"/>
              <a:buFont typeface="Arial"/>
              <a:buNone/>
              <a:defRPr sz="933"/>
            </a:lvl7pPr>
            <a:lvl8pPr marL="4876678" lvl="7" indent="-304792" algn="l">
              <a:lnSpc>
                <a:spcPct val="100000"/>
              </a:lnSpc>
              <a:spcBef>
                <a:spcPts val="0"/>
              </a:spcBef>
              <a:spcAft>
                <a:spcPts val="0"/>
              </a:spcAft>
              <a:buClr>
                <a:schemeClr val="dk1"/>
              </a:buClr>
              <a:buSzPts val="700"/>
              <a:buFont typeface="Arial"/>
              <a:buNone/>
              <a:defRPr sz="933"/>
            </a:lvl8pPr>
            <a:lvl9pPr marL="5486263" lvl="8" indent="-304792" algn="l">
              <a:lnSpc>
                <a:spcPct val="100000"/>
              </a:lnSpc>
              <a:spcBef>
                <a:spcPts val="0"/>
              </a:spcBef>
              <a:spcAft>
                <a:spcPts val="0"/>
              </a:spcAft>
              <a:buClr>
                <a:schemeClr val="dk1"/>
              </a:buClr>
              <a:buSzPts val="700"/>
              <a:buFont typeface="Arial"/>
              <a:buNone/>
              <a:defRPr sz="933"/>
            </a:lvl9pPr>
          </a:lstStyle>
          <a:p>
            <a:endParaRPr/>
          </a:p>
        </p:txBody>
      </p:sp>
      <p:sp>
        <p:nvSpPr>
          <p:cNvPr id="22" name="Google Shape;22;p10"/>
          <p:cNvSpPr txBox="1">
            <a:spLocks noGrp="1"/>
          </p:cNvSpPr>
          <p:nvPr>
            <p:ph type="sldNum" idx="12"/>
          </p:nvPr>
        </p:nvSpPr>
        <p:spPr>
          <a:xfrm>
            <a:off x="9387840" y="6492240"/>
            <a:ext cx="2194400" cy="137200"/>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700"/>
              <a:buFont typeface="Arial"/>
              <a:buNone/>
              <a:defRPr sz="933"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933"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933"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933"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933"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933"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933"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933"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933"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extLst>
      <p:ext uri="{BB962C8B-B14F-4D97-AF65-F5344CB8AC3E}">
        <p14:creationId xmlns:p14="http://schemas.microsoft.com/office/powerpoint/2010/main" val="86005381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B4A5154-E27D-4395-8758-62E58343658C}" type="datetimeFigureOut">
              <a:rPr lang="en-GB" smtClean="0"/>
              <a:t>07/06/2023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21B8C69-DCED-4440-8270-0DCA78D9720E}" type="slidenum">
              <a:rPr lang="en-GB" smtClean="0"/>
              <a:t>‹#›</a:t>
            </a:fld>
            <a:endParaRPr lang="en-GB"/>
          </a:p>
        </p:txBody>
      </p:sp>
    </p:spTree>
    <p:extLst>
      <p:ext uri="{BB962C8B-B14F-4D97-AF65-F5344CB8AC3E}">
        <p14:creationId xmlns:p14="http://schemas.microsoft.com/office/powerpoint/2010/main" val="1172980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ront-cover-slide-bg-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E6114DB-7DD9-1145-B5ED-64AC534E538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6" name="Text Placeholder 29">
            <a:extLst>
              <a:ext uri="{FF2B5EF4-FFF2-40B4-BE49-F238E27FC236}">
                <a16:creationId xmlns:a16="http://schemas.microsoft.com/office/drawing/2014/main" id="{3A77DCD5-5EC4-3E43-8F4E-55093F38566C}"/>
              </a:ext>
            </a:extLst>
          </p:cNvPr>
          <p:cNvSpPr>
            <a:spLocks noGrp="1"/>
          </p:cNvSpPr>
          <p:nvPr>
            <p:ph type="body" sz="quarter" idx="12" hasCustomPrompt="1"/>
          </p:nvPr>
        </p:nvSpPr>
        <p:spPr>
          <a:xfrm>
            <a:off x="515938" y="4183095"/>
            <a:ext cx="4344987" cy="288000"/>
          </a:xfrm>
          <a:prstGeom prst="rect">
            <a:avLst/>
          </a:prstGeom>
        </p:spPr>
        <p:txBody>
          <a:bodyPr/>
          <a:lstStyle/>
          <a:p>
            <a:pPr lvl="0"/>
            <a:r>
              <a:rPr lang="en-GB"/>
              <a:t>Click to insert </a:t>
            </a:r>
            <a:r>
              <a:rPr lang="en-US" err="1"/>
              <a:t>Programme</a:t>
            </a:r>
            <a:r>
              <a:rPr lang="en-US"/>
              <a:t>/Week/Session/</a:t>
            </a:r>
          </a:p>
        </p:txBody>
      </p:sp>
      <p:sp>
        <p:nvSpPr>
          <p:cNvPr id="38" name="Text Placeholder 22">
            <a:extLst>
              <a:ext uri="{FF2B5EF4-FFF2-40B4-BE49-F238E27FC236}">
                <a16:creationId xmlns:a16="http://schemas.microsoft.com/office/drawing/2014/main" id="{7A0562F4-0E39-F440-AAE6-75F187BAE4EC}"/>
              </a:ext>
            </a:extLst>
          </p:cNvPr>
          <p:cNvSpPr>
            <a:spLocks noGrp="1"/>
          </p:cNvSpPr>
          <p:nvPr>
            <p:ph type="body" sz="quarter" idx="10" hasCustomPrompt="1"/>
          </p:nvPr>
        </p:nvSpPr>
        <p:spPr>
          <a:xfrm>
            <a:off x="515938" y="978203"/>
            <a:ext cx="5760124" cy="1912778"/>
          </a:xfrm>
          <a:prstGeom prst="rect">
            <a:avLst/>
          </a:prstGeom>
        </p:spPr>
        <p:txBody>
          <a:bodyPr/>
          <a:lstStyle>
            <a:lvl1pPr>
              <a:lnSpc>
                <a:spcPct val="100000"/>
              </a:lnSpc>
              <a:defRPr sz="6000"/>
            </a:lvl1pPr>
            <a:lvl2pPr>
              <a:lnSpc>
                <a:spcPct val="100000"/>
              </a:lnSpc>
              <a:defRPr sz="6000"/>
            </a:lvl2pPr>
            <a:lvl3pPr>
              <a:lnSpc>
                <a:spcPct val="100000"/>
              </a:lnSpc>
              <a:defRPr sz="6000"/>
            </a:lvl3pPr>
            <a:lvl4pPr>
              <a:lnSpc>
                <a:spcPct val="100000"/>
              </a:lnSpc>
              <a:defRPr sz="6000"/>
            </a:lvl4pPr>
            <a:lvl5pPr>
              <a:lnSpc>
                <a:spcPct val="100000"/>
              </a:lnSpc>
              <a:defRPr sz="6000"/>
            </a:lvl5pPr>
          </a:lstStyle>
          <a:p>
            <a:pPr lvl="0"/>
            <a:r>
              <a:rPr lang="en-GB"/>
              <a:t>Click to edit Lesson Title</a:t>
            </a:r>
            <a:endParaRPr lang="en-US"/>
          </a:p>
        </p:txBody>
      </p:sp>
      <p:pic>
        <p:nvPicPr>
          <p:cNvPr id="13" name="Picture 12" descr="A picture containing drawing, parked&#10;&#10;Description automatically generated">
            <a:extLst>
              <a:ext uri="{FF2B5EF4-FFF2-40B4-BE49-F238E27FC236}">
                <a16:creationId xmlns:a16="http://schemas.microsoft.com/office/drawing/2014/main" id="{FECB877D-9878-7747-8890-CE9A51A1B2A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3950" y="3675051"/>
            <a:ext cx="360000" cy="360000"/>
          </a:xfrm>
          <a:prstGeom prst="rect">
            <a:avLst/>
          </a:prstGeom>
        </p:spPr>
      </p:pic>
      <p:cxnSp>
        <p:nvCxnSpPr>
          <p:cNvPr id="14" name="Straight Connector 13">
            <a:extLst>
              <a:ext uri="{FF2B5EF4-FFF2-40B4-BE49-F238E27FC236}">
                <a16:creationId xmlns:a16="http://schemas.microsoft.com/office/drawing/2014/main" id="{76F15557-4175-C94B-B026-9CA595A21D4C}"/>
              </a:ext>
            </a:extLst>
          </p:cNvPr>
          <p:cNvCxnSpPr>
            <a:cxnSpLocks/>
          </p:cNvCxnSpPr>
          <p:nvPr userDrawn="1"/>
        </p:nvCxnSpPr>
        <p:spPr>
          <a:xfrm>
            <a:off x="1119849" y="3693126"/>
            <a:ext cx="0" cy="32385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5" name="Picture 14" descr="A picture containing drawing&#10;&#10;Description automatically generated">
            <a:extLst>
              <a:ext uri="{FF2B5EF4-FFF2-40B4-BE49-F238E27FC236}">
                <a16:creationId xmlns:a16="http://schemas.microsoft.com/office/drawing/2014/main" id="{6E66A2E0-EBA8-EA40-923A-075FF569D8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55747" y="3675051"/>
            <a:ext cx="360000" cy="360000"/>
          </a:xfrm>
          <a:prstGeom prst="rect">
            <a:avLst/>
          </a:prstGeom>
        </p:spPr>
      </p:pic>
      <p:pic>
        <p:nvPicPr>
          <p:cNvPr id="9" name="Picture 8">
            <a:extLst>
              <a:ext uri="{FF2B5EF4-FFF2-40B4-BE49-F238E27FC236}">
                <a16:creationId xmlns:a16="http://schemas.microsoft.com/office/drawing/2014/main" id="{852CD0C9-80DE-4157-8280-5BC96C12C3F8}"/>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33058"/>
          <a:stretch/>
        </p:blipFill>
        <p:spPr>
          <a:xfrm>
            <a:off x="10473635" y="5698435"/>
            <a:ext cx="1291462" cy="1163606"/>
          </a:xfrm>
          <a:prstGeom prst="rect">
            <a:avLst/>
          </a:prstGeom>
        </p:spPr>
      </p:pic>
    </p:spTree>
    <p:extLst>
      <p:ext uri="{BB962C8B-B14F-4D97-AF65-F5344CB8AC3E}">
        <p14:creationId xmlns:p14="http://schemas.microsoft.com/office/powerpoint/2010/main" val="4041781599"/>
      </p:ext>
    </p:extLst>
  </p:cSld>
  <p:clrMapOvr>
    <a:masterClrMapping/>
  </p:clrMapOvr>
  <p:extLst mod="1">
    <p:ext uri="{DCECCB84-F9BA-43D5-87BE-67443E8EF086}">
      <p15:sldGuideLst xmlns:p15="http://schemas.microsoft.com/office/powerpoint/2012/main">
        <p15:guide id="1" orient="horz" pos="2137">
          <p15:clr>
            <a:srgbClr val="FBAE40"/>
          </p15:clr>
        </p15:guide>
        <p15:guide id="2" pos="211">
          <p15:clr>
            <a:srgbClr val="FBAE40"/>
          </p15:clr>
        </p15:guide>
        <p15:guide id="3" orient="horz" pos="3770">
          <p15:clr>
            <a:srgbClr val="FBAE40"/>
          </p15:clr>
        </p15:guide>
        <p15:guide id="4" pos="1935">
          <p15:clr>
            <a:srgbClr val="FBAE40"/>
          </p15:clr>
        </p15:guide>
        <p15:guide id="5" pos="7469">
          <p15:clr>
            <a:srgbClr val="FBAE40"/>
          </p15:clr>
        </p15:guide>
        <p15:guide id="6" orient="horz" pos="618">
          <p15:clr>
            <a:srgbClr val="FBAE40"/>
          </p15:clr>
        </p15:guide>
        <p15:guide id="7" orient="horz" pos="1321">
          <p15:clr>
            <a:srgbClr val="FBAE40"/>
          </p15:clr>
        </p15:guide>
        <p15:guide id="8" orient="horz" pos="1729">
          <p15:clr>
            <a:srgbClr val="FBAE40"/>
          </p15:clr>
        </p15:guide>
        <p15:guide id="9" orient="horz" pos="4133">
          <p15:clr>
            <a:srgbClr val="FBAE40"/>
          </p15:clr>
        </p15:guide>
        <p15:guide id="10" pos="824">
          <p15:clr>
            <a:srgbClr val="FBAE40"/>
          </p15:clr>
        </p15:guide>
        <p15:guide id="11" pos="98">
          <p15:clr>
            <a:srgbClr val="FBAE40"/>
          </p15:clr>
        </p15:guide>
        <p15:guide id="12" pos="7582">
          <p15:clr>
            <a:srgbClr val="FBAE40"/>
          </p15:clr>
        </p15:guide>
        <p15:guide id="13" pos="710">
          <p15:clr>
            <a:srgbClr val="FBAE40"/>
          </p15:clr>
        </p15:guide>
        <p15:guide id="14" pos="1323">
          <p15:clr>
            <a:srgbClr val="FBAE40"/>
          </p15:clr>
        </p15:guide>
        <p15:guide id="15" pos="1436">
          <p15:clr>
            <a:srgbClr val="FBAE40"/>
          </p15:clr>
        </p15:guide>
        <p15:guide id="16" pos="2048">
          <p15:clr>
            <a:srgbClr val="FBAE40"/>
          </p15:clr>
        </p15:guide>
        <p15:guide id="17" pos="2547">
          <p15:clr>
            <a:srgbClr val="FBAE40"/>
          </p15:clr>
        </p15:guide>
        <p15:guide id="18" pos="2661">
          <p15:clr>
            <a:srgbClr val="FBAE40"/>
          </p15:clr>
        </p15:guide>
        <p15:guide id="19" pos="3160">
          <p15:clr>
            <a:srgbClr val="FBAE40"/>
          </p15:clr>
        </p15:guide>
        <p15:guide id="20" pos="3273">
          <p15:clr>
            <a:srgbClr val="FBAE40"/>
          </p15:clr>
        </p15:guide>
        <p15:guide id="21" pos="3772">
          <p15:clr>
            <a:srgbClr val="FBAE40"/>
          </p15:clr>
        </p15:guide>
        <p15:guide id="22" pos="3885">
          <p15:clr>
            <a:srgbClr val="FBAE40"/>
          </p15:clr>
        </p15:guide>
        <p15:guide id="23" pos="4384">
          <p15:clr>
            <a:srgbClr val="FBAE40"/>
          </p15:clr>
        </p15:guide>
        <p15:guide id="24" pos="4498">
          <p15:clr>
            <a:srgbClr val="FBAE40"/>
          </p15:clr>
        </p15:guide>
        <p15:guide id="25" pos="4997">
          <p15:clr>
            <a:srgbClr val="FBAE40"/>
          </p15:clr>
        </p15:guide>
        <p15:guide id="26" pos="5110">
          <p15:clr>
            <a:srgbClr val="FBAE40"/>
          </p15:clr>
        </p15:guide>
        <p15:guide id="27" pos="5609">
          <p15:clr>
            <a:srgbClr val="FBAE40"/>
          </p15:clr>
        </p15:guide>
        <p15:guide id="28" pos="5722">
          <p15:clr>
            <a:srgbClr val="FBAE40"/>
          </p15:clr>
        </p15:guide>
        <p15:guide id="29" pos="6221">
          <p15:clr>
            <a:srgbClr val="FBAE40"/>
          </p15:clr>
        </p15:guide>
        <p15:guide id="30" pos="6335">
          <p15:clr>
            <a:srgbClr val="FBAE40"/>
          </p15:clr>
        </p15:guide>
        <p15:guide id="31" pos="6834">
          <p15:clr>
            <a:srgbClr val="FBAE40"/>
          </p15:clr>
        </p15:guide>
        <p15:guide id="32" pos="6947">
          <p15:clr>
            <a:srgbClr val="FBAE40"/>
          </p15:clr>
        </p15:guide>
        <p15:guide id="33" orient="horz" pos="210">
          <p15:clr>
            <a:srgbClr val="FBAE40"/>
          </p15:clr>
        </p15:guide>
        <p15:guide id="34" orient="horz" pos="504">
          <p15:clr>
            <a:srgbClr val="FBAE40"/>
          </p15:clr>
        </p15:guide>
        <p15:guide id="35" orient="horz" pos="1026">
          <p15:clr>
            <a:srgbClr val="FBAE40"/>
          </p15:clr>
        </p15:guide>
        <p15:guide id="36" orient="horz" pos="1480">
          <p15:clr>
            <a:srgbClr val="FBAE40"/>
          </p15:clr>
        </p15:guide>
        <p15:guide id="37" orient="horz" pos="4224">
          <p15:clr>
            <a:srgbClr val="FBAE40"/>
          </p15:clr>
        </p15:guide>
        <p15:guide id="38" orient="horz" pos="1842">
          <p15:clr>
            <a:srgbClr val="FBAE40"/>
          </p15:clr>
        </p15:guide>
        <p15:guide id="39" orient="horz" pos="2251">
          <p15:clr>
            <a:srgbClr val="FBAE40"/>
          </p15:clr>
        </p15:guide>
        <p15:guide id="40" orient="horz" pos="2546">
          <p15:clr>
            <a:srgbClr val="FBAE40"/>
          </p15:clr>
        </p15:guide>
        <p15:guide id="41" orient="horz" pos="2659">
          <p15:clr>
            <a:srgbClr val="FBAE40"/>
          </p15:clr>
        </p15:guide>
        <p15:guide id="42" orient="horz" pos="2954">
          <p15:clr>
            <a:srgbClr val="FBAE40"/>
          </p15:clr>
        </p15:guide>
        <p15:guide id="43" orient="horz" pos="3067">
          <p15:clr>
            <a:srgbClr val="FBAE40"/>
          </p15:clr>
        </p15:guide>
        <p15:guide id="44" orient="horz" pos="3362">
          <p15:clr>
            <a:srgbClr val="FBAE40"/>
          </p15:clr>
        </p15:guide>
        <p15:guide id="45" orient="horz" pos="2455">
          <p15:clr>
            <a:srgbClr val="FBAE40"/>
          </p15:clr>
        </p15:guide>
        <p15:guide id="46" orient="horz" pos="3884">
          <p15:clr>
            <a:srgbClr val="FBAE40"/>
          </p15:clr>
        </p15:guide>
        <p15:guide id="47" orient="horz" pos="9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front-cover-slide-bg-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E6114DB-7DD9-1145-B5ED-64AC534E538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8" name="Text Placeholder 22">
            <a:extLst>
              <a:ext uri="{FF2B5EF4-FFF2-40B4-BE49-F238E27FC236}">
                <a16:creationId xmlns:a16="http://schemas.microsoft.com/office/drawing/2014/main" id="{7A0562F4-0E39-F440-AAE6-75F187BAE4EC}"/>
              </a:ext>
            </a:extLst>
          </p:cNvPr>
          <p:cNvSpPr>
            <a:spLocks noGrp="1"/>
          </p:cNvSpPr>
          <p:nvPr>
            <p:ph type="body" sz="quarter" idx="10" hasCustomPrompt="1"/>
          </p:nvPr>
        </p:nvSpPr>
        <p:spPr>
          <a:xfrm>
            <a:off x="515938" y="978203"/>
            <a:ext cx="5760124" cy="1912778"/>
          </a:xfrm>
          <a:prstGeom prst="rect">
            <a:avLst/>
          </a:prstGeom>
        </p:spPr>
        <p:txBody>
          <a:bodyPr/>
          <a:lstStyle>
            <a:lvl1pPr>
              <a:lnSpc>
                <a:spcPct val="100000"/>
              </a:lnSpc>
              <a:defRPr sz="6000"/>
            </a:lvl1pPr>
            <a:lvl2pPr>
              <a:lnSpc>
                <a:spcPct val="100000"/>
              </a:lnSpc>
              <a:defRPr sz="6000"/>
            </a:lvl2pPr>
            <a:lvl3pPr>
              <a:lnSpc>
                <a:spcPct val="100000"/>
              </a:lnSpc>
              <a:defRPr sz="6000"/>
            </a:lvl3pPr>
            <a:lvl4pPr>
              <a:lnSpc>
                <a:spcPct val="100000"/>
              </a:lnSpc>
              <a:defRPr sz="6000"/>
            </a:lvl4pPr>
            <a:lvl5pPr>
              <a:lnSpc>
                <a:spcPct val="100000"/>
              </a:lnSpc>
              <a:defRPr sz="6000"/>
            </a:lvl5pPr>
          </a:lstStyle>
          <a:p>
            <a:pPr lvl="0"/>
            <a:r>
              <a:rPr lang="en-GB"/>
              <a:t>Click to edit Lesson Title</a:t>
            </a:r>
            <a:endParaRPr lang="en-US"/>
          </a:p>
        </p:txBody>
      </p:sp>
      <p:pic>
        <p:nvPicPr>
          <p:cNvPr id="9" name="Picture 8">
            <a:extLst>
              <a:ext uri="{FF2B5EF4-FFF2-40B4-BE49-F238E27FC236}">
                <a16:creationId xmlns:a16="http://schemas.microsoft.com/office/drawing/2014/main" id="{852CD0C9-80DE-4157-8280-5BC96C12C3F8}"/>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33058"/>
          <a:stretch/>
        </p:blipFill>
        <p:spPr>
          <a:xfrm>
            <a:off x="10473635" y="5698435"/>
            <a:ext cx="1291462" cy="1163606"/>
          </a:xfrm>
          <a:prstGeom prst="rect">
            <a:avLst/>
          </a:prstGeom>
        </p:spPr>
      </p:pic>
    </p:spTree>
    <p:extLst>
      <p:ext uri="{BB962C8B-B14F-4D97-AF65-F5344CB8AC3E}">
        <p14:creationId xmlns:p14="http://schemas.microsoft.com/office/powerpoint/2010/main" val="1876067038"/>
      </p:ext>
    </p:extLst>
  </p:cSld>
  <p:clrMapOvr>
    <a:masterClrMapping/>
  </p:clrMapOvr>
  <p:extLst mod="1">
    <p:ext uri="{DCECCB84-F9BA-43D5-87BE-67443E8EF086}">
      <p15:sldGuideLst xmlns:p15="http://schemas.microsoft.com/office/powerpoint/2012/main">
        <p15:guide id="1" orient="horz" pos="2137">
          <p15:clr>
            <a:srgbClr val="FBAE40"/>
          </p15:clr>
        </p15:guide>
        <p15:guide id="2" pos="211">
          <p15:clr>
            <a:srgbClr val="FBAE40"/>
          </p15:clr>
        </p15:guide>
        <p15:guide id="3" orient="horz" pos="3770">
          <p15:clr>
            <a:srgbClr val="FBAE40"/>
          </p15:clr>
        </p15:guide>
        <p15:guide id="4" pos="1935">
          <p15:clr>
            <a:srgbClr val="FBAE40"/>
          </p15:clr>
        </p15:guide>
        <p15:guide id="5" pos="7469">
          <p15:clr>
            <a:srgbClr val="FBAE40"/>
          </p15:clr>
        </p15:guide>
        <p15:guide id="6" orient="horz" pos="618">
          <p15:clr>
            <a:srgbClr val="FBAE40"/>
          </p15:clr>
        </p15:guide>
        <p15:guide id="7" orient="horz" pos="1321">
          <p15:clr>
            <a:srgbClr val="FBAE40"/>
          </p15:clr>
        </p15:guide>
        <p15:guide id="8" orient="horz" pos="1729">
          <p15:clr>
            <a:srgbClr val="FBAE40"/>
          </p15:clr>
        </p15:guide>
        <p15:guide id="9" orient="horz" pos="4133">
          <p15:clr>
            <a:srgbClr val="FBAE40"/>
          </p15:clr>
        </p15:guide>
        <p15:guide id="10" pos="824">
          <p15:clr>
            <a:srgbClr val="FBAE40"/>
          </p15:clr>
        </p15:guide>
        <p15:guide id="11" pos="98">
          <p15:clr>
            <a:srgbClr val="FBAE40"/>
          </p15:clr>
        </p15:guide>
        <p15:guide id="12" pos="7582">
          <p15:clr>
            <a:srgbClr val="FBAE40"/>
          </p15:clr>
        </p15:guide>
        <p15:guide id="13" pos="710">
          <p15:clr>
            <a:srgbClr val="FBAE40"/>
          </p15:clr>
        </p15:guide>
        <p15:guide id="14" pos="1323">
          <p15:clr>
            <a:srgbClr val="FBAE40"/>
          </p15:clr>
        </p15:guide>
        <p15:guide id="15" pos="1436">
          <p15:clr>
            <a:srgbClr val="FBAE40"/>
          </p15:clr>
        </p15:guide>
        <p15:guide id="16" pos="2048">
          <p15:clr>
            <a:srgbClr val="FBAE40"/>
          </p15:clr>
        </p15:guide>
        <p15:guide id="17" pos="2547">
          <p15:clr>
            <a:srgbClr val="FBAE40"/>
          </p15:clr>
        </p15:guide>
        <p15:guide id="18" pos="2661">
          <p15:clr>
            <a:srgbClr val="FBAE40"/>
          </p15:clr>
        </p15:guide>
        <p15:guide id="19" pos="3160">
          <p15:clr>
            <a:srgbClr val="FBAE40"/>
          </p15:clr>
        </p15:guide>
        <p15:guide id="20" pos="3273">
          <p15:clr>
            <a:srgbClr val="FBAE40"/>
          </p15:clr>
        </p15:guide>
        <p15:guide id="21" pos="3772">
          <p15:clr>
            <a:srgbClr val="FBAE40"/>
          </p15:clr>
        </p15:guide>
        <p15:guide id="22" pos="3885">
          <p15:clr>
            <a:srgbClr val="FBAE40"/>
          </p15:clr>
        </p15:guide>
        <p15:guide id="23" pos="4384">
          <p15:clr>
            <a:srgbClr val="FBAE40"/>
          </p15:clr>
        </p15:guide>
        <p15:guide id="24" pos="4498">
          <p15:clr>
            <a:srgbClr val="FBAE40"/>
          </p15:clr>
        </p15:guide>
        <p15:guide id="25" pos="4997">
          <p15:clr>
            <a:srgbClr val="FBAE40"/>
          </p15:clr>
        </p15:guide>
        <p15:guide id="26" pos="5110">
          <p15:clr>
            <a:srgbClr val="FBAE40"/>
          </p15:clr>
        </p15:guide>
        <p15:guide id="27" pos="5609">
          <p15:clr>
            <a:srgbClr val="FBAE40"/>
          </p15:clr>
        </p15:guide>
        <p15:guide id="28" pos="5722">
          <p15:clr>
            <a:srgbClr val="FBAE40"/>
          </p15:clr>
        </p15:guide>
        <p15:guide id="29" pos="6221">
          <p15:clr>
            <a:srgbClr val="FBAE40"/>
          </p15:clr>
        </p15:guide>
        <p15:guide id="30" pos="6335">
          <p15:clr>
            <a:srgbClr val="FBAE40"/>
          </p15:clr>
        </p15:guide>
        <p15:guide id="31" pos="6834">
          <p15:clr>
            <a:srgbClr val="FBAE40"/>
          </p15:clr>
        </p15:guide>
        <p15:guide id="32" pos="6947">
          <p15:clr>
            <a:srgbClr val="FBAE40"/>
          </p15:clr>
        </p15:guide>
        <p15:guide id="33" orient="horz" pos="210">
          <p15:clr>
            <a:srgbClr val="FBAE40"/>
          </p15:clr>
        </p15:guide>
        <p15:guide id="34" orient="horz" pos="504">
          <p15:clr>
            <a:srgbClr val="FBAE40"/>
          </p15:clr>
        </p15:guide>
        <p15:guide id="35" orient="horz" pos="1026">
          <p15:clr>
            <a:srgbClr val="FBAE40"/>
          </p15:clr>
        </p15:guide>
        <p15:guide id="36" orient="horz" pos="1480">
          <p15:clr>
            <a:srgbClr val="FBAE40"/>
          </p15:clr>
        </p15:guide>
        <p15:guide id="37" orient="horz" pos="4224">
          <p15:clr>
            <a:srgbClr val="FBAE40"/>
          </p15:clr>
        </p15:guide>
        <p15:guide id="38" orient="horz" pos="1842">
          <p15:clr>
            <a:srgbClr val="FBAE40"/>
          </p15:clr>
        </p15:guide>
        <p15:guide id="39" orient="horz" pos="2251">
          <p15:clr>
            <a:srgbClr val="FBAE40"/>
          </p15:clr>
        </p15:guide>
        <p15:guide id="40" orient="horz" pos="2546">
          <p15:clr>
            <a:srgbClr val="FBAE40"/>
          </p15:clr>
        </p15:guide>
        <p15:guide id="41" orient="horz" pos="2659">
          <p15:clr>
            <a:srgbClr val="FBAE40"/>
          </p15:clr>
        </p15:guide>
        <p15:guide id="42" orient="horz" pos="2954">
          <p15:clr>
            <a:srgbClr val="FBAE40"/>
          </p15:clr>
        </p15:guide>
        <p15:guide id="43" orient="horz" pos="3067">
          <p15:clr>
            <a:srgbClr val="FBAE40"/>
          </p15:clr>
        </p15:guide>
        <p15:guide id="44" orient="horz" pos="3362">
          <p15:clr>
            <a:srgbClr val="FBAE40"/>
          </p15:clr>
        </p15:guide>
        <p15:guide id="45" orient="horz" pos="2455">
          <p15:clr>
            <a:srgbClr val="FBAE40"/>
          </p15:clr>
        </p15:guide>
        <p15:guide id="46" orient="horz" pos="3884">
          <p15:clr>
            <a:srgbClr val="FBAE40"/>
          </p15:clr>
        </p15:guide>
        <p15:guide id="47" orient="horz" pos="9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ront-cover-slide-bg-3">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E6114DB-7DD9-1145-B5ED-64AC534E538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6" name="Text Placeholder 29">
            <a:extLst>
              <a:ext uri="{FF2B5EF4-FFF2-40B4-BE49-F238E27FC236}">
                <a16:creationId xmlns:a16="http://schemas.microsoft.com/office/drawing/2014/main" id="{17E03850-6D74-6741-89E3-96E5F1FD0CE5}"/>
              </a:ext>
            </a:extLst>
          </p:cNvPr>
          <p:cNvSpPr>
            <a:spLocks noGrp="1"/>
          </p:cNvSpPr>
          <p:nvPr>
            <p:ph type="body" sz="quarter" idx="12" hasCustomPrompt="1"/>
          </p:nvPr>
        </p:nvSpPr>
        <p:spPr>
          <a:xfrm>
            <a:off x="515938" y="4183095"/>
            <a:ext cx="4344987" cy="288000"/>
          </a:xfrm>
          <a:prstGeom prst="rect">
            <a:avLst/>
          </a:prstGeom>
        </p:spPr>
        <p:txBody>
          <a:bodyPr/>
          <a:lstStyle/>
          <a:p>
            <a:pPr lvl="0"/>
            <a:r>
              <a:rPr lang="en-GB"/>
              <a:t>Click to insert </a:t>
            </a:r>
            <a:r>
              <a:rPr lang="en-US" err="1"/>
              <a:t>Programme</a:t>
            </a:r>
            <a:r>
              <a:rPr lang="en-US"/>
              <a:t>/Week/Session/</a:t>
            </a:r>
          </a:p>
        </p:txBody>
      </p:sp>
      <p:sp>
        <p:nvSpPr>
          <p:cNvPr id="28" name="Text Placeholder 22">
            <a:extLst>
              <a:ext uri="{FF2B5EF4-FFF2-40B4-BE49-F238E27FC236}">
                <a16:creationId xmlns:a16="http://schemas.microsoft.com/office/drawing/2014/main" id="{E7AE92AA-2910-4143-A0F6-4F8A316A8ACE}"/>
              </a:ext>
            </a:extLst>
          </p:cNvPr>
          <p:cNvSpPr>
            <a:spLocks noGrp="1"/>
          </p:cNvSpPr>
          <p:nvPr>
            <p:ph type="body" sz="quarter" idx="10" hasCustomPrompt="1"/>
          </p:nvPr>
        </p:nvSpPr>
        <p:spPr>
          <a:xfrm>
            <a:off x="515938" y="978203"/>
            <a:ext cx="5760124" cy="1912778"/>
          </a:xfrm>
          <a:prstGeom prst="rect">
            <a:avLst/>
          </a:prstGeom>
        </p:spPr>
        <p:txBody>
          <a:bodyPr/>
          <a:lstStyle>
            <a:lvl1pPr>
              <a:lnSpc>
                <a:spcPct val="100000"/>
              </a:lnSpc>
              <a:defRPr sz="6000"/>
            </a:lvl1pPr>
            <a:lvl2pPr>
              <a:lnSpc>
                <a:spcPct val="100000"/>
              </a:lnSpc>
              <a:defRPr sz="6000"/>
            </a:lvl2pPr>
            <a:lvl3pPr>
              <a:lnSpc>
                <a:spcPct val="100000"/>
              </a:lnSpc>
              <a:defRPr sz="6000"/>
            </a:lvl3pPr>
            <a:lvl4pPr>
              <a:lnSpc>
                <a:spcPct val="100000"/>
              </a:lnSpc>
              <a:defRPr sz="6000"/>
            </a:lvl4pPr>
            <a:lvl5pPr>
              <a:lnSpc>
                <a:spcPct val="100000"/>
              </a:lnSpc>
              <a:defRPr sz="6000"/>
            </a:lvl5pPr>
          </a:lstStyle>
          <a:p>
            <a:pPr lvl="0"/>
            <a:r>
              <a:rPr lang="en-GB"/>
              <a:t>Click to edit Lesson Title</a:t>
            </a:r>
            <a:endParaRPr lang="en-US"/>
          </a:p>
        </p:txBody>
      </p:sp>
      <p:pic>
        <p:nvPicPr>
          <p:cNvPr id="13" name="Picture 12" descr="A picture containing drawing, parked&#10;&#10;Description automatically generated">
            <a:extLst>
              <a:ext uri="{FF2B5EF4-FFF2-40B4-BE49-F238E27FC236}">
                <a16:creationId xmlns:a16="http://schemas.microsoft.com/office/drawing/2014/main" id="{6D34E7A1-8D10-3B40-B523-95BE6A73A53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3950" y="3675051"/>
            <a:ext cx="360000" cy="360000"/>
          </a:xfrm>
          <a:prstGeom prst="rect">
            <a:avLst/>
          </a:prstGeom>
        </p:spPr>
      </p:pic>
      <p:cxnSp>
        <p:nvCxnSpPr>
          <p:cNvPr id="14" name="Straight Connector 13">
            <a:extLst>
              <a:ext uri="{FF2B5EF4-FFF2-40B4-BE49-F238E27FC236}">
                <a16:creationId xmlns:a16="http://schemas.microsoft.com/office/drawing/2014/main" id="{73AC962C-2596-7D4A-B108-0FF545690C83}"/>
              </a:ext>
            </a:extLst>
          </p:cNvPr>
          <p:cNvCxnSpPr>
            <a:cxnSpLocks/>
          </p:cNvCxnSpPr>
          <p:nvPr userDrawn="1"/>
        </p:nvCxnSpPr>
        <p:spPr>
          <a:xfrm>
            <a:off x="1119849" y="3693126"/>
            <a:ext cx="0" cy="32385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5" name="Picture 14" descr="A picture containing drawing&#10;&#10;Description automatically generated">
            <a:extLst>
              <a:ext uri="{FF2B5EF4-FFF2-40B4-BE49-F238E27FC236}">
                <a16:creationId xmlns:a16="http://schemas.microsoft.com/office/drawing/2014/main" id="{6207EB49-471D-EB42-A9C0-A7490BDC47E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55747" y="3675051"/>
            <a:ext cx="360000" cy="360000"/>
          </a:xfrm>
          <a:prstGeom prst="rect">
            <a:avLst/>
          </a:prstGeom>
        </p:spPr>
      </p:pic>
      <p:pic>
        <p:nvPicPr>
          <p:cNvPr id="9" name="Picture 8">
            <a:extLst>
              <a:ext uri="{FF2B5EF4-FFF2-40B4-BE49-F238E27FC236}">
                <a16:creationId xmlns:a16="http://schemas.microsoft.com/office/drawing/2014/main" id="{D5C6AC95-EE50-424A-BDF7-19D73D37905E}"/>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33058"/>
          <a:stretch/>
        </p:blipFill>
        <p:spPr>
          <a:xfrm>
            <a:off x="10473635" y="5698435"/>
            <a:ext cx="1291462" cy="1163606"/>
          </a:xfrm>
          <a:prstGeom prst="rect">
            <a:avLst/>
          </a:prstGeom>
        </p:spPr>
      </p:pic>
    </p:spTree>
    <p:extLst>
      <p:ext uri="{BB962C8B-B14F-4D97-AF65-F5344CB8AC3E}">
        <p14:creationId xmlns:p14="http://schemas.microsoft.com/office/powerpoint/2010/main" val="1688889273"/>
      </p:ext>
    </p:extLst>
  </p:cSld>
  <p:clrMapOvr>
    <a:masterClrMapping/>
  </p:clrMapOvr>
  <p:extLst mod="1">
    <p:ext uri="{DCECCB84-F9BA-43D5-87BE-67443E8EF086}">
      <p15:sldGuideLst xmlns:p15="http://schemas.microsoft.com/office/powerpoint/2012/main">
        <p15:guide id="1" orient="horz" pos="2137">
          <p15:clr>
            <a:srgbClr val="FBAE40"/>
          </p15:clr>
        </p15:guide>
        <p15:guide id="2" pos="211">
          <p15:clr>
            <a:srgbClr val="FBAE40"/>
          </p15:clr>
        </p15:guide>
        <p15:guide id="3" orient="horz" pos="3770">
          <p15:clr>
            <a:srgbClr val="FBAE40"/>
          </p15:clr>
        </p15:guide>
        <p15:guide id="4" pos="1935">
          <p15:clr>
            <a:srgbClr val="FBAE40"/>
          </p15:clr>
        </p15:guide>
        <p15:guide id="5" pos="7469">
          <p15:clr>
            <a:srgbClr val="FBAE40"/>
          </p15:clr>
        </p15:guide>
        <p15:guide id="6" orient="horz" pos="618">
          <p15:clr>
            <a:srgbClr val="FBAE40"/>
          </p15:clr>
        </p15:guide>
        <p15:guide id="7" orient="horz" pos="1321">
          <p15:clr>
            <a:srgbClr val="FBAE40"/>
          </p15:clr>
        </p15:guide>
        <p15:guide id="8" orient="horz" pos="1729">
          <p15:clr>
            <a:srgbClr val="FBAE40"/>
          </p15:clr>
        </p15:guide>
        <p15:guide id="9" orient="horz" pos="4133">
          <p15:clr>
            <a:srgbClr val="FBAE40"/>
          </p15:clr>
        </p15:guide>
        <p15:guide id="10" pos="824">
          <p15:clr>
            <a:srgbClr val="FBAE40"/>
          </p15:clr>
        </p15:guide>
        <p15:guide id="11" pos="98">
          <p15:clr>
            <a:srgbClr val="FBAE40"/>
          </p15:clr>
        </p15:guide>
        <p15:guide id="12" pos="7582">
          <p15:clr>
            <a:srgbClr val="FBAE40"/>
          </p15:clr>
        </p15:guide>
        <p15:guide id="13" pos="710">
          <p15:clr>
            <a:srgbClr val="FBAE40"/>
          </p15:clr>
        </p15:guide>
        <p15:guide id="14" pos="1323">
          <p15:clr>
            <a:srgbClr val="FBAE40"/>
          </p15:clr>
        </p15:guide>
        <p15:guide id="15" pos="1436">
          <p15:clr>
            <a:srgbClr val="FBAE40"/>
          </p15:clr>
        </p15:guide>
        <p15:guide id="16" pos="2048">
          <p15:clr>
            <a:srgbClr val="FBAE40"/>
          </p15:clr>
        </p15:guide>
        <p15:guide id="17" pos="2547">
          <p15:clr>
            <a:srgbClr val="FBAE40"/>
          </p15:clr>
        </p15:guide>
        <p15:guide id="18" pos="2661">
          <p15:clr>
            <a:srgbClr val="FBAE40"/>
          </p15:clr>
        </p15:guide>
        <p15:guide id="19" pos="3160">
          <p15:clr>
            <a:srgbClr val="FBAE40"/>
          </p15:clr>
        </p15:guide>
        <p15:guide id="20" pos="3273">
          <p15:clr>
            <a:srgbClr val="FBAE40"/>
          </p15:clr>
        </p15:guide>
        <p15:guide id="21" pos="3772">
          <p15:clr>
            <a:srgbClr val="FBAE40"/>
          </p15:clr>
        </p15:guide>
        <p15:guide id="22" pos="3885">
          <p15:clr>
            <a:srgbClr val="FBAE40"/>
          </p15:clr>
        </p15:guide>
        <p15:guide id="23" pos="4384">
          <p15:clr>
            <a:srgbClr val="FBAE40"/>
          </p15:clr>
        </p15:guide>
        <p15:guide id="24" pos="4498">
          <p15:clr>
            <a:srgbClr val="FBAE40"/>
          </p15:clr>
        </p15:guide>
        <p15:guide id="25" pos="4997">
          <p15:clr>
            <a:srgbClr val="FBAE40"/>
          </p15:clr>
        </p15:guide>
        <p15:guide id="26" pos="5110">
          <p15:clr>
            <a:srgbClr val="FBAE40"/>
          </p15:clr>
        </p15:guide>
        <p15:guide id="27" pos="5609">
          <p15:clr>
            <a:srgbClr val="FBAE40"/>
          </p15:clr>
        </p15:guide>
        <p15:guide id="28" pos="5722">
          <p15:clr>
            <a:srgbClr val="FBAE40"/>
          </p15:clr>
        </p15:guide>
        <p15:guide id="29" pos="6221">
          <p15:clr>
            <a:srgbClr val="FBAE40"/>
          </p15:clr>
        </p15:guide>
        <p15:guide id="30" pos="6335">
          <p15:clr>
            <a:srgbClr val="FBAE40"/>
          </p15:clr>
        </p15:guide>
        <p15:guide id="31" pos="6834">
          <p15:clr>
            <a:srgbClr val="FBAE40"/>
          </p15:clr>
        </p15:guide>
        <p15:guide id="32" pos="6947">
          <p15:clr>
            <a:srgbClr val="FBAE40"/>
          </p15:clr>
        </p15:guide>
        <p15:guide id="33" orient="horz" pos="210">
          <p15:clr>
            <a:srgbClr val="FBAE40"/>
          </p15:clr>
        </p15:guide>
        <p15:guide id="34" orient="horz" pos="504">
          <p15:clr>
            <a:srgbClr val="FBAE40"/>
          </p15:clr>
        </p15:guide>
        <p15:guide id="35" orient="horz" pos="1026">
          <p15:clr>
            <a:srgbClr val="FBAE40"/>
          </p15:clr>
        </p15:guide>
        <p15:guide id="36" orient="horz" pos="1480">
          <p15:clr>
            <a:srgbClr val="FBAE40"/>
          </p15:clr>
        </p15:guide>
        <p15:guide id="37" orient="horz" pos="4224">
          <p15:clr>
            <a:srgbClr val="FBAE40"/>
          </p15:clr>
        </p15:guide>
        <p15:guide id="38" orient="horz" pos="1842">
          <p15:clr>
            <a:srgbClr val="FBAE40"/>
          </p15:clr>
        </p15:guide>
        <p15:guide id="39" orient="horz" pos="2251">
          <p15:clr>
            <a:srgbClr val="FBAE40"/>
          </p15:clr>
        </p15:guide>
        <p15:guide id="40" orient="horz" pos="2546">
          <p15:clr>
            <a:srgbClr val="FBAE40"/>
          </p15:clr>
        </p15:guide>
        <p15:guide id="41" orient="horz" pos="2659">
          <p15:clr>
            <a:srgbClr val="FBAE40"/>
          </p15:clr>
        </p15:guide>
        <p15:guide id="42" orient="horz" pos="2954">
          <p15:clr>
            <a:srgbClr val="FBAE40"/>
          </p15:clr>
        </p15:guide>
        <p15:guide id="43" orient="horz" pos="3067">
          <p15:clr>
            <a:srgbClr val="FBAE40"/>
          </p15:clr>
        </p15:guide>
        <p15:guide id="44" orient="horz" pos="3362">
          <p15:clr>
            <a:srgbClr val="FBAE40"/>
          </p15:clr>
        </p15:guide>
        <p15:guide id="45" orient="horz" pos="2455">
          <p15:clr>
            <a:srgbClr val="FBAE40"/>
          </p15:clr>
        </p15:guide>
        <p15:guide id="46" orient="horz" pos="3884">
          <p15:clr>
            <a:srgbClr val="FBAE40"/>
          </p15:clr>
        </p15:guide>
        <p15:guide id="47" orient="horz" pos="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front-cover-slide-bg-3">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E6114DB-7DD9-1145-B5ED-64AC534E538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8" name="Text Placeholder 22">
            <a:extLst>
              <a:ext uri="{FF2B5EF4-FFF2-40B4-BE49-F238E27FC236}">
                <a16:creationId xmlns:a16="http://schemas.microsoft.com/office/drawing/2014/main" id="{E7AE92AA-2910-4143-A0F6-4F8A316A8ACE}"/>
              </a:ext>
            </a:extLst>
          </p:cNvPr>
          <p:cNvSpPr>
            <a:spLocks noGrp="1"/>
          </p:cNvSpPr>
          <p:nvPr>
            <p:ph type="body" sz="quarter" idx="10" hasCustomPrompt="1"/>
          </p:nvPr>
        </p:nvSpPr>
        <p:spPr>
          <a:xfrm>
            <a:off x="515938" y="978203"/>
            <a:ext cx="5760124" cy="1912778"/>
          </a:xfrm>
          <a:prstGeom prst="rect">
            <a:avLst/>
          </a:prstGeom>
        </p:spPr>
        <p:txBody>
          <a:bodyPr/>
          <a:lstStyle>
            <a:lvl1pPr>
              <a:lnSpc>
                <a:spcPct val="100000"/>
              </a:lnSpc>
              <a:defRPr sz="6000"/>
            </a:lvl1pPr>
            <a:lvl2pPr>
              <a:lnSpc>
                <a:spcPct val="100000"/>
              </a:lnSpc>
              <a:defRPr sz="6000"/>
            </a:lvl2pPr>
            <a:lvl3pPr>
              <a:lnSpc>
                <a:spcPct val="100000"/>
              </a:lnSpc>
              <a:defRPr sz="6000"/>
            </a:lvl3pPr>
            <a:lvl4pPr>
              <a:lnSpc>
                <a:spcPct val="100000"/>
              </a:lnSpc>
              <a:defRPr sz="6000"/>
            </a:lvl4pPr>
            <a:lvl5pPr>
              <a:lnSpc>
                <a:spcPct val="100000"/>
              </a:lnSpc>
              <a:defRPr sz="6000"/>
            </a:lvl5pPr>
          </a:lstStyle>
          <a:p>
            <a:pPr lvl="0"/>
            <a:r>
              <a:rPr lang="en-GB"/>
              <a:t>Click to edit Lesson Title</a:t>
            </a:r>
            <a:endParaRPr lang="en-US"/>
          </a:p>
        </p:txBody>
      </p:sp>
      <p:pic>
        <p:nvPicPr>
          <p:cNvPr id="9" name="Picture 8">
            <a:extLst>
              <a:ext uri="{FF2B5EF4-FFF2-40B4-BE49-F238E27FC236}">
                <a16:creationId xmlns:a16="http://schemas.microsoft.com/office/drawing/2014/main" id="{D5C6AC95-EE50-424A-BDF7-19D73D37905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33058"/>
          <a:stretch/>
        </p:blipFill>
        <p:spPr>
          <a:xfrm>
            <a:off x="10473635" y="5698435"/>
            <a:ext cx="1291462" cy="1163606"/>
          </a:xfrm>
          <a:prstGeom prst="rect">
            <a:avLst/>
          </a:prstGeom>
        </p:spPr>
      </p:pic>
    </p:spTree>
    <p:extLst>
      <p:ext uri="{BB962C8B-B14F-4D97-AF65-F5344CB8AC3E}">
        <p14:creationId xmlns:p14="http://schemas.microsoft.com/office/powerpoint/2010/main" val="4036005932"/>
      </p:ext>
    </p:extLst>
  </p:cSld>
  <p:clrMapOvr>
    <a:masterClrMapping/>
  </p:clrMapOvr>
  <p:extLst mod="1">
    <p:ext uri="{DCECCB84-F9BA-43D5-87BE-67443E8EF086}">
      <p15:sldGuideLst xmlns:p15="http://schemas.microsoft.com/office/powerpoint/2012/main">
        <p15:guide id="1" orient="horz" pos="2137">
          <p15:clr>
            <a:srgbClr val="FBAE40"/>
          </p15:clr>
        </p15:guide>
        <p15:guide id="2" pos="211">
          <p15:clr>
            <a:srgbClr val="FBAE40"/>
          </p15:clr>
        </p15:guide>
        <p15:guide id="3" orient="horz" pos="3770">
          <p15:clr>
            <a:srgbClr val="FBAE40"/>
          </p15:clr>
        </p15:guide>
        <p15:guide id="4" pos="1935">
          <p15:clr>
            <a:srgbClr val="FBAE40"/>
          </p15:clr>
        </p15:guide>
        <p15:guide id="5" pos="7469">
          <p15:clr>
            <a:srgbClr val="FBAE40"/>
          </p15:clr>
        </p15:guide>
        <p15:guide id="6" orient="horz" pos="618">
          <p15:clr>
            <a:srgbClr val="FBAE40"/>
          </p15:clr>
        </p15:guide>
        <p15:guide id="7" orient="horz" pos="1321">
          <p15:clr>
            <a:srgbClr val="FBAE40"/>
          </p15:clr>
        </p15:guide>
        <p15:guide id="8" orient="horz" pos="1729">
          <p15:clr>
            <a:srgbClr val="FBAE40"/>
          </p15:clr>
        </p15:guide>
        <p15:guide id="9" orient="horz" pos="4133">
          <p15:clr>
            <a:srgbClr val="FBAE40"/>
          </p15:clr>
        </p15:guide>
        <p15:guide id="10" pos="824">
          <p15:clr>
            <a:srgbClr val="FBAE40"/>
          </p15:clr>
        </p15:guide>
        <p15:guide id="11" pos="98">
          <p15:clr>
            <a:srgbClr val="FBAE40"/>
          </p15:clr>
        </p15:guide>
        <p15:guide id="12" pos="7582">
          <p15:clr>
            <a:srgbClr val="FBAE40"/>
          </p15:clr>
        </p15:guide>
        <p15:guide id="13" pos="710">
          <p15:clr>
            <a:srgbClr val="FBAE40"/>
          </p15:clr>
        </p15:guide>
        <p15:guide id="14" pos="1323">
          <p15:clr>
            <a:srgbClr val="FBAE40"/>
          </p15:clr>
        </p15:guide>
        <p15:guide id="15" pos="1436">
          <p15:clr>
            <a:srgbClr val="FBAE40"/>
          </p15:clr>
        </p15:guide>
        <p15:guide id="16" pos="2048">
          <p15:clr>
            <a:srgbClr val="FBAE40"/>
          </p15:clr>
        </p15:guide>
        <p15:guide id="17" pos="2547">
          <p15:clr>
            <a:srgbClr val="FBAE40"/>
          </p15:clr>
        </p15:guide>
        <p15:guide id="18" pos="2661">
          <p15:clr>
            <a:srgbClr val="FBAE40"/>
          </p15:clr>
        </p15:guide>
        <p15:guide id="19" pos="3160">
          <p15:clr>
            <a:srgbClr val="FBAE40"/>
          </p15:clr>
        </p15:guide>
        <p15:guide id="20" pos="3273">
          <p15:clr>
            <a:srgbClr val="FBAE40"/>
          </p15:clr>
        </p15:guide>
        <p15:guide id="21" pos="3772">
          <p15:clr>
            <a:srgbClr val="FBAE40"/>
          </p15:clr>
        </p15:guide>
        <p15:guide id="22" pos="3885">
          <p15:clr>
            <a:srgbClr val="FBAE40"/>
          </p15:clr>
        </p15:guide>
        <p15:guide id="23" pos="4384">
          <p15:clr>
            <a:srgbClr val="FBAE40"/>
          </p15:clr>
        </p15:guide>
        <p15:guide id="24" pos="4498">
          <p15:clr>
            <a:srgbClr val="FBAE40"/>
          </p15:clr>
        </p15:guide>
        <p15:guide id="25" pos="4997">
          <p15:clr>
            <a:srgbClr val="FBAE40"/>
          </p15:clr>
        </p15:guide>
        <p15:guide id="26" pos="5110">
          <p15:clr>
            <a:srgbClr val="FBAE40"/>
          </p15:clr>
        </p15:guide>
        <p15:guide id="27" pos="5609">
          <p15:clr>
            <a:srgbClr val="FBAE40"/>
          </p15:clr>
        </p15:guide>
        <p15:guide id="28" pos="5722">
          <p15:clr>
            <a:srgbClr val="FBAE40"/>
          </p15:clr>
        </p15:guide>
        <p15:guide id="29" pos="6221">
          <p15:clr>
            <a:srgbClr val="FBAE40"/>
          </p15:clr>
        </p15:guide>
        <p15:guide id="30" pos="6335">
          <p15:clr>
            <a:srgbClr val="FBAE40"/>
          </p15:clr>
        </p15:guide>
        <p15:guide id="31" pos="6834">
          <p15:clr>
            <a:srgbClr val="FBAE40"/>
          </p15:clr>
        </p15:guide>
        <p15:guide id="32" pos="6947">
          <p15:clr>
            <a:srgbClr val="FBAE40"/>
          </p15:clr>
        </p15:guide>
        <p15:guide id="33" orient="horz" pos="210">
          <p15:clr>
            <a:srgbClr val="FBAE40"/>
          </p15:clr>
        </p15:guide>
        <p15:guide id="34" orient="horz" pos="504">
          <p15:clr>
            <a:srgbClr val="FBAE40"/>
          </p15:clr>
        </p15:guide>
        <p15:guide id="35" orient="horz" pos="1026">
          <p15:clr>
            <a:srgbClr val="FBAE40"/>
          </p15:clr>
        </p15:guide>
        <p15:guide id="36" orient="horz" pos="1480">
          <p15:clr>
            <a:srgbClr val="FBAE40"/>
          </p15:clr>
        </p15:guide>
        <p15:guide id="37" orient="horz" pos="4224">
          <p15:clr>
            <a:srgbClr val="FBAE40"/>
          </p15:clr>
        </p15:guide>
        <p15:guide id="38" orient="horz" pos="1842">
          <p15:clr>
            <a:srgbClr val="FBAE40"/>
          </p15:clr>
        </p15:guide>
        <p15:guide id="39" orient="horz" pos="2251">
          <p15:clr>
            <a:srgbClr val="FBAE40"/>
          </p15:clr>
        </p15:guide>
        <p15:guide id="40" orient="horz" pos="2546">
          <p15:clr>
            <a:srgbClr val="FBAE40"/>
          </p15:clr>
        </p15:guide>
        <p15:guide id="41" orient="horz" pos="2659">
          <p15:clr>
            <a:srgbClr val="FBAE40"/>
          </p15:clr>
        </p15:guide>
        <p15:guide id="42" orient="horz" pos="2954">
          <p15:clr>
            <a:srgbClr val="FBAE40"/>
          </p15:clr>
        </p15:guide>
        <p15:guide id="43" orient="horz" pos="3067">
          <p15:clr>
            <a:srgbClr val="FBAE40"/>
          </p15:clr>
        </p15:guide>
        <p15:guide id="44" orient="horz" pos="3362">
          <p15:clr>
            <a:srgbClr val="FBAE40"/>
          </p15:clr>
        </p15:guide>
        <p15:guide id="45" orient="horz" pos="2455">
          <p15:clr>
            <a:srgbClr val="FBAE40"/>
          </p15:clr>
        </p15:guide>
        <p15:guide id="46" orient="horz" pos="3884">
          <p15:clr>
            <a:srgbClr val="FBAE40"/>
          </p15:clr>
        </p15:guide>
        <p15:guide id="47" orient="horz" pos="9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32.xml"/><Relationship Id="rId18" Type="http://schemas.openxmlformats.org/officeDocument/2006/relationships/slideLayout" Target="../slideLayouts/slideLayout37.xml"/><Relationship Id="rId26" Type="http://schemas.openxmlformats.org/officeDocument/2006/relationships/slideLayout" Target="../slideLayouts/slideLayout45.xml"/><Relationship Id="rId3" Type="http://schemas.openxmlformats.org/officeDocument/2006/relationships/slideLayout" Target="../slideLayouts/slideLayout22.xml"/><Relationship Id="rId21" Type="http://schemas.openxmlformats.org/officeDocument/2006/relationships/slideLayout" Target="../slideLayouts/slideLayout40.xml"/><Relationship Id="rId34" Type="http://schemas.openxmlformats.org/officeDocument/2006/relationships/theme" Target="../theme/theme4.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5" Type="http://schemas.openxmlformats.org/officeDocument/2006/relationships/slideLayout" Target="../slideLayouts/slideLayout44.xml"/><Relationship Id="rId33" Type="http://schemas.openxmlformats.org/officeDocument/2006/relationships/slideLayout" Target="../slideLayouts/slideLayout52.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slideLayout" Target="../slideLayouts/slideLayout39.xml"/><Relationship Id="rId29" Type="http://schemas.openxmlformats.org/officeDocument/2006/relationships/slideLayout" Target="../slideLayouts/slideLayout48.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24" Type="http://schemas.openxmlformats.org/officeDocument/2006/relationships/slideLayout" Target="../slideLayouts/slideLayout43.xml"/><Relationship Id="rId32" Type="http://schemas.openxmlformats.org/officeDocument/2006/relationships/slideLayout" Target="../slideLayouts/slideLayout51.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23" Type="http://schemas.openxmlformats.org/officeDocument/2006/relationships/slideLayout" Target="../slideLayouts/slideLayout42.xml"/><Relationship Id="rId28" Type="http://schemas.openxmlformats.org/officeDocument/2006/relationships/slideLayout" Target="../slideLayouts/slideLayout47.xml"/><Relationship Id="rId10" Type="http://schemas.openxmlformats.org/officeDocument/2006/relationships/slideLayout" Target="../slideLayouts/slideLayout29.xml"/><Relationship Id="rId19" Type="http://schemas.openxmlformats.org/officeDocument/2006/relationships/slideLayout" Target="../slideLayouts/slideLayout38.xml"/><Relationship Id="rId31" Type="http://schemas.openxmlformats.org/officeDocument/2006/relationships/slideLayout" Target="../slideLayouts/slideLayout50.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slideLayout" Target="../slideLayouts/slideLayout41.xml"/><Relationship Id="rId27" Type="http://schemas.openxmlformats.org/officeDocument/2006/relationships/slideLayout" Target="../slideLayouts/slideLayout46.xml"/><Relationship Id="rId30" Type="http://schemas.openxmlformats.org/officeDocument/2006/relationships/slideLayout" Target="../slideLayouts/slideLayout49.xml"/><Relationship Id="rId8"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16" name="Picture 15" descr="A picture containing bird&#10;&#10;Description automatically generated">
            <a:extLst>
              <a:ext uri="{FF2B5EF4-FFF2-40B4-BE49-F238E27FC236}">
                <a16:creationId xmlns:a16="http://schemas.microsoft.com/office/drawing/2014/main" id="{8EC16C2A-B8C3-7A41-BE58-4719A0F97982}"/>
              </a:ext>
            </a:extLst>
          </p:cNvPr>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7" name="Picture 16" descr="A picture containing drawing&#10;&#10;Description automatically generated">
            <a:extLst>
              <a:ext uri="{FF2B5EF4-FFF2-40B4-BE49-F238E27FC236}">
                <a16:creationId xmlns:a16="http://schemas.microsoft.com/office/drawing/2014/main" id="{5D0A3F08-70A1-8C49-A46E-40F77AFD5718}"/>
              </a:ext>
            </a:extLst>
          </p:cNvPr>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515938" y="6097803"/>
            <a:ext cx="1643439" cy="447471"/>
          </a:xfrm>
          <a:prstGeom prst="rect">
            <a:avLst/>
          </a:prstGeom>
        </p:spPr>
      </p:pic>
      <p:pic>
        <p:nvPicPr>
          <p:cNvPr id="7" name="Picture 6">
            <a:extLst>
              <a:ext uri="{FF2B5EF4-FFF2-40B4-BE49-F238E27FC236}">
                <a16:creationId xmlns:a16="http://schemas.microsoft.com/office/drawing/2014/main" id="{3C411AC5-B4BD-4797-8985-CD7A133BCB18}"/>
              </a:ext>
            </a:extLst>
          </p:cNvPr>
          <p:cNvPicPr>
            <a:picLocks noChangeAspect="1"/>
          </p:cNvPicPr>
          <p:nvPr userDrawn="1"/>
        </p:nvPicPr>
        <p:blipFill rotWithShape="1">
          <a:blip r:embed="rId21" cstate="print">
            <a:extLst>
              <a:ext uri="{28A0092B-C50C-407E-A947-70E740481C1C}">
                <a14:useLocalDpi xmlns:a14="http://schemas.microsoft.com/office/drawing/2010/main" val="0"/>
              </a:ext>
            </a:extLst>
          </a:blip>
          <a:srcRect b="33058"/>
          <a:stretch/>
        </p:blipFill>
        <p:spPr>
          <a:xfrm>
            <a:off x="10473635" y="5698435"/>
            <a:ext cx="1291462" cy="1163606"/>
          </a:xfrm>
          <a:prstGeom prst="rect">
            <a:avLst/>
          </a:prstGeom>
        </p:spPr>
      </p:pic>
      <p:sp>
        <p:nvSpPr>
          <p:cNvPr id="5" name="Footer Placeholder 6">
            <a:extLst>
              <a:ext uri="{FF2B5EF4-FFF2-40B4-BE49-F238E27FC236}">
                <a16:creationId xmlns:a16="http://schemas.microsoft.com/office/drawing/2014/main" id="{957F1097-82A2-B84A-B73B-8E3AF1D60BBD}"/>
              </a:ext>
            </a:extLst>
          </p:cNvPr>
          <p:cNvSpPr>
            <a:spLocks noGrp="1"/>
          </p:cNvSpPr>
          <p:nvPr>
            <p:ph type="ftr" sz="quarter" idx="3"/>
          </p:nvPr>
        </p:nvSpPr>
        <p:spPr>
          <a:xfrm>
            <a:off x="7376912" y="296863"/>
            <a:ext cx="3648280" cy="180975"/>
          </a:xfrm>
          <a:prstGeom prst="rect">
            <a:avLst/>
          </a:prstGeom>
        </p:spPr>
        <p:txBody>
          <a:bodyPr vert="horz" lIns="0" tIns="0" rIns="0" bIns="0" rtlCol="0" anchor="ctr"/>
          <a:lstStyle>
            <a:lvl1pPr algn="r">
              <a:defRPr sz="1400">
                <a:solidFill>
                  <a:schemeClr val="bg1"/>
                </a:solidFill>
                <a:latin typeface="+mn-lt"/>
                <a:cs typeface="Arial" panose="020B0604020202020204" pitchFamily="34" charset="0"/>
              </a:defRPr>
            </a:lvl1pPr>
          </a:lstStyle>
          <a:p>
            <a:r>
              <a:rPr lang="en-GB"/>
              <a:t>Official Sensitive</a:t>
            </a:r>
          </a:p>
        </p:txBody>
      </p:sp>
      <p:cxnSp>
        <p:nvCxnSpPr>
          <p:cNvPr id="8" name="Straight Connector 7">
            <a:extLst>
              <a:ext uri="{FF2B5EF4-FFF2-40B4-BE49-F238E27FC236}">
                <a16:creationId xmlns:a16="http://schemas.microsoft.com/office/drawing/2014/main" id="{78913615-C02A-7F4A-908E-70E178562CBC}"/>
              </a:ext>
            </a:extLst>
          </p:cNvPr>
          <p:cNvCxnSpPr/>
          <p:nvPr userDrawn="1"/>
        </p:nvCxnSpPr>
        <p:spPr>
          <a:xfrm>
            <a:off x="11228670" y="291860"/>
            <a:ext cx="0" cy="18097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77E700A-3A5A-CD4B-9EAC-2CC576FF27BF}"/>
              </a:ext>
            </a:extLst>
          </p:cNvPr>
          <p:cNvSpPr txBox="1"/>
          <p:nvPr userDrawn="1"/>
        </p:nvSpPr>
        <p:spPr>
          <a:xfrm>
            <a:off x="11490416" y="242746"/>
            <a:ext cx="439838" cy="307777"/>
          </a:xfrm>
          <a:prstGeom prst="rect">
            <a:avLst/>
          </a:prstGeom>
          <a:noFill/>
        </p:spPr>
        <p:txBody>
          <a:bodyPr wrap="square" rtlCol="0">
            <a:spAutoFit/>
          </a:bodyPr>
          <a:lstStyle/>
          <a:p>
            <a:fld id="{E4C0009A-2B66-7045-B9C1-73ED6F9F50BA}" type="slidenum">
              <a:rPr lang="en-US" sz="1400" smtClean="0">
                <a:solidFill>
                  <a:schemeClr val="bg1"/>
                </a:solidFill>
              </a:rPr>
              <a:t>‹#›</a:t>
            </a:fld>
            <a:endParaRPr lang="en-US" sz="1600">
              <a:solidFill>
                <a:schemeClr val="bg1"/>
              </a:solidFill>
            </a:endParaRPr>
          </a:p>
        </p:txBody>
      </p:sp>
      <p:cxnSp>
        <p:nvCxnSpPr>
          <p:cNvPr id="10" name="Straight Connector 9">
            <a:extLst>
              <a:ext uri="{FF2B5EF4-FFF2-40B4-BE49-F238E27FC236}">
                <a16:creationId xmlns:a16="http://schemas.microsoft.com/office/drawing/2014/main" id="{78913615-C02A-7F4A-908E-70E178562CBC}"/>
              </a:ext>
            </a:extLst>
          </p:cNvPr>
          <p:cNvCxnSpPr/>
          <p:nvPr userDrawn="1"/>
        </p:nvCxnSpPr>
        <p:spPr>
          <a:xfrm>
            <a:off x="11382869" y="300866"/>
            <a:ext cx="0" cy="18097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407992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709" r:id="rId17"/>
  </p:sldLayoutIdLst>
  <p:hf sldNum="0" hdr="0" dt="0"/>
  <p:txStyles>
    <p:titleStyle>
      <a:lvl1pPr algn="l" defTabSz="914400" rtl="0" eaLnBrk="1" latinLnBrk="0" hangingPunct="1">
        <a:lnSpc>
          <a:spcPct val="90000"/>
        </a:lnSpc>
        <a:spcBef>
          <a:spcPct val="0"/>
        </a:spcBef>
        <a:buNone/>
        <a:defRPr sz="3600" b="0" kern="1200">
          <a:solidFill>
            <a:schemeClr val="bg1"/>
          </a:solidFill>
          <a:latin typeface="+mj-lt"/>
          <a:ea typeface="+mj-ea"/>
          <a:cs typeface="Arial" panose="020B0604020202020204" pitchFamily="34" charset="0"/>
        </a:defRPr>
      </a:lvl1pPr>
    </p:titleStyle>
    <p:bodyStyle>
      <a:lvl1pPr marL="0" indent="0" algn="l" defTabSz="914400" rtl="0" eaLnBrk="1" latinLnBrk="0" hangingPunct="1">
        <a:lnSpc>
          <a:spcPts val="2400"/>
        </a:lnSpc>
        <a:spcBef>
          <a:spcPts val="1000"/>
        </a:spcBef>
        <a:buFont typeface="Arial" panose="020B0604020202020204" pitchFamily="34" charset="0"/>
        <a:buNone/>
        <a:defRPr sz="1600" b="0" kern="1200">
          <a:solidFill>
            <a:schemeClr val="bg1"/>
          </a:solidFill>
          <a:latin typeface="+mn-lt"/>
          <a:ea typeface="+mn-ea"/>
          <a:cs typeface="Arial" panose="020B0604020202020204" pitchFamily="34" charset="0"/>
        </a:defRPr>
      </a:lvl1pPr>
      <a:lvl2pPr marL="1800" indent="0" algn="l" defTabSz="914400" rtl="0" eaLnBrk="1" latinLnBrk="0" hangingPunct="1">
        <a:lnSpc>
          <a:spcPts val="2400"/>
        </a:lnSpc>
        <a:spcBef>
          <a:spcPts val="500"/>
        </a:spcBef>
        <a:buClr>
          <a:schemeClr val="accent2"/>
        </a:buClr>
        <a:buFont typeface="Symbol" panose="05050102010706020507" pitchFamily="18" charset="2"/>
        <a:buNone/>
        <a:defRPr sz="1600" b="0" kern="1200">
          <a:solidFill>
            <a:schemeClr val="bg1"/>
          </a:solidFill>
          <a:latin typeface="+mn-lt"/>
          <a:ea typeface="+mn-ea"/>
          <a:cs typeface="Arial" panose="020B0604020202020204" pitchFamily="34" charset="0"/>
        </a:defRPr>
      </a:lvl2pPr>
      <a:lvl3pPr marL="232200" indent="0" algn="l" defTabSz="914400" rtl="0" eaLnBrk="1" latinLnBrk="0" hangingPunct="1">
        <a:lnSpc>
          <a:spcPts val="2400"/>
        </a:lnSpc>
        <a:spcBef>
          <a:spcPts val="500"/>
        </a:spcBef>
        <a:buClr>
          <a:schemeClr val="accent3"/>
        </a:buClr>
        <a:buFont typeface="Nunito Sans" panose="00000500000000000000" pitchFamily="2" charset="0"/>
        <a:buNone/>
        <a:defRPr sz="1600" b="0" kern="1200">
          <a:solidFill>
            <a:schemeClr val="bg1"/>
          </a:solidFill>
          <a:latin typeface="+mn-lt"/>
          <a:ea typeface="+mn-ea"/>
          <a:cs typeface="Arial" panose="020B0604020202020204" pitchFamily="34" charset="0"/>
        </a:defRPr>
      </a:lvl3pPr>
      <a:lvl4pPr marL="462600" indent="0" algn="l" defTabSz="914400" rtl="0" eaLnBrk="1" latinLnBrk="0" hangingPunct="1">
        <a:lnSpc>
          <a:spcPts val="2400"/>
        </a:lnSpc>
        <a:spcBef>
          <a:spcPts val="500"/>
        </a:spcBef>
        <a:buClr>
          <a:schemeClr val="accent2"/>
        </a:buClr>
        <a:buFont typeface="Symbol" panose="05050102010706020507" pitchFamily="18" charset="2"/>
        <a:buNone/>
        <a:defRPr sz="1600" b="0" kern="1200">
          <a:solidFill>
            <a:schemeClr val="bg1"/>
          </a:solidFill>
          <a:latin typeface="+mn-lt"/>
          <a:ea typeface="+mn-ea"/>
          <a:cs typeface="Arial" panose="020B0604020202020204" pitchFamily="34" charset="0"/>
        </a:defRPr>
      </a:lvl4pPr>
      <a:lvl5pPr marL="693000" indent="0" algn="l" defTabSz="914400" rtl="0" eaLnBrk="1" latinLnBrk="0" hangingPunct="1">
        <a:lnSpc>
          <a:spcPts val="2400"/>
        </a:lnSpc>
        <a:spcBef>
          <a:spcPts val="500"/>
        </a:spcBef>
        <a:buClr>
          <a:schemeClr val="accent3"/>
        </a:buClr>
        <a:buFont typeface="Arial" panose="020B0604020202020204" pitchFamily="34" charset="0"/>
        <a:buNone/>
        <a:defRPr sz="1600" b="0" kern="1200">
          <a:solidFill>
            <a:schemeClr val="bg1"/>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F26B43"/>
          </p15:clr>
        </p15:guide>
        <p15:guide id="2" pos="325">
          <p15:clr>
            <a:srgbClr val="F26B43"/>
          </p15:clr>
        </p15:guide>
        <p15:guide id="3" pos="98">
          <p15:clr>
            <a:srgbClr val="F26B43"/>
          </p15:clr>
        </p15:guide>
        <p15:guide id="4" pos="7333">
          <p15:clr>
            <a:srgbClr val="F26B43"/>
          </p15:clr>
        </p15:guide>
        <p15:guide id="5" orient="horz" pos="346">
          <p15:clr>
            <a:srgbClr val="F26B43"/>
          </p15:clr>
        </p15:guide>
        <p15:guide id="6" orient="horz" pos="356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 name="Rectangle 9"/>
          <p:cNvSpPr/>
          <p:nvPr userDrawn="1"/>
        </p:nvSpPr>
        <p:spPr>
          <a:xfrm>
            <a:off x="0" y="0"/>
            <a:ext cx="12192000" cy="64685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picture containing drawing&#10;&#10;Description automatically generated">
            <a:extLst>
              <a:ext uri="{FF2B5EF4-FFF2-40B4-BE49-F238E27FC236}">
                <a16:creationId xmlns:a16="http://schemas.microsoft.com/office/drawing/2014/main" id="{F8633CAB-AE94-6340-A688-1281D3D437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86815" y="6199555"/>
            <a:ext cx="1643439" cy="439735"/>
          </a:xfrm>
          <a:prstGeom prst="rect">
            <a:avLst/>
          </a:prstGeom>
        </p:spPr>
      </p:pic>
      <p:sp>
        <p:nvSpPr>
          <p:cNvPr id="12" name="Footer Placeholder 6">
            <a:extLst>
              <a:ext uri="{FF2B5EF4-FFF2-40B4-BE49-F238E27FC236}">
                <a16:creationId xmlns:a16="http://schemas.microsoft.com/office/drawing/2014/main" id="{957F1097-82A2-B84A-B73B-8E3AF1D60BBD}"/>
              </a:ext>
            </a:extLst>
          </p:cNvPr>
          <p:cNvSpPr>
            <a:spLocks noGrp="1"/>
          </p:cNvSpPr>
          <p:nvPr userDrawn="1">
            <p:ph type="ftr" sz="quarter" idx="3"/>
          </p:nvPr>
        </p:nvSpPr>
        <p:spPr>
          <a:xfrm>
            <a:off x="7376912" y="296863"/>
            <a:ext cx="3648280" cy="180975"/>
          </a:xfrm>
          <a:prstGeom prst="rect">
            <a:avLst/>
          </a:prstGeom>
        </p:spPr>
        <p:txBody>
          <a:bodyPr vert="horz" lIns="0" tIns="0" rIns="0" bIns="0" rtlCol="0" anchor="ctr"/>
          <a:lstStyle>
            <a:lvl1pPr algn="r">
              <a:defRPr sz="1400">
                <a:solidFill>
                  <a:schemeClr val="bg1"/>
                </a:solidFill>
                <a:latin typeface="+mn-lt"/>
                <a:cs typeface="Arial" panose="020B0604020202020204" pitchFamily="34" charset="0"/>
              </a:defRPr>
            </a:lvl1pPr>
          </a:lstStyle>
          <a:p>
            <a:r>
              <a:rPr lang="en-GB"/>
              <a:t>Official Sensitive</a:t>
            </a:r>
          </a:p>
        </p:txBody>
      </p:sp>
      <p:sp>
        <p:nvSpPr>
          <p:cNvPr id="13" name="TextBox 12">
            <a:extLst>
              <a:ext uri="{FF2B5EF4-FFF2-40B4-BE49-F238E27FC236}">
                <a16:creationId xmlns:a16="http://schemas.microsoft.com/office/drawing/2014/main" id="{077E700A-3A5A-CD4B-9EAC-2CC576FF27BF}"/>
              </a:ext>
            </a:extLst>
          </p:cNvPr>
          <p:cNvSpPr txBox="1"/>
          <p:nvPr userDrawn="1"/>
        </p:nvSpPr>
        <p:spPr>
          <a:xfrm>
            <a:off x="11490416" y="242746"/>
            <a:ext cx="439838" cy="307777"/>
          </a:xfrm>
          <a:prstGeom prst="rect">
            <a:avLst/>
          </a:prstGeom>
          <a:noFill/>
        </p:spPr>
        <p:txBody>
          <a:bodyPr wrap="square" rtlCol="0">
            <a:spAutoFit/>
          </a:bodyPr>
          <a:lstStyle/>
          <a:p>
            <a:fld id="{E4C0009A-2B66-7045-B9C1-73ED6F9F50BA}" type="slidenum">
              <a:rPr lang="en-US" sz="1400" smtClean="0">
                <a:solidFill>
                  <a:schemeClr val="bg1"/>
                </a:solidFill>
              </a:rPr>
              <a:t>‹#›</a:t>
            </a:fld>
            <a:endParaRPr lang="en-US" sz="1600">
              <a:solidFill>
                <a:schemeClr val="bg1"/>
              </a:solidFill>
            </a:endParaRPr>
          </a:p>
        </p:txBody>
      </p:sp>
      <p:cxnSp>
        <p:nvCxnSpPr>
          <p:cNvPr id="14" name="Straight Connector 13">
            <a:extLst>
              <a:ext uri="{FF2B5EF4-FFF2-40B4-BE49-F238E27FC236}">
                <a16:creationId xmlns:a16="http://schemas.microsoft.com/office/drawing/2014/main" id="{78913615-C02A-7F4A-908E-70E178562CBC}"/>
              </a:ext>
            </a:extLst>
          </p:cNvPr>
          <p:cNvCxnSpPr/>
          <p:nvPr userDrawn="1"/>
        </p:nvCxnSpPr>
        <p:spPr>
          <a:xfrm>
            <a:off x="11382869" y="300866"/>
            <a:ext cx="0" cy="18097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3561633"/>
      </p:ext>
    </p:extLst>
  </p:cSld>
  <p:clrMap bg1="lt1" tx1="dk1" bg2="lt2" tx2="dk2" accent1="accent1" accent2="accent2" accent3="accent3" accent4="accent4" accent5="accent5" accent6="accent6" hlink="hlink" folHlink="folHlink"/>
  <p:sldLayoutIdLst>
    <p:sldLayoutId id="214748370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 name="Rectangle 9"/>
          <p:cNvSpPr/>
          <p:nvPr userDrawn="1"/>
        </p:nvSpPr>
        <p:spPr>
          <a:xfrm>
            <a:off x="0" y="0"/>
            <a:ext cx="12192000" cy="6468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p:cNvGrpSpPr/>
          <p:nvPr userDrawn="1"/>
        </p:nvGrpSpPr>
        <p:grpSpPr>
          <a:xfrm>
            <a:off x="8643939" y="6199557"/>
            <a:ext cx="3288639" cy="439736"/>
            <a:chOff x="8643939" y="6199557"/>
            <a:chExt cx="3288639" cy="439736"/>
          </a:xfrm>
        </p:grpSpPr>
        <p:pic>
          <p:nvPicPr>
            <p:cNvPr id="7" name="Picture 6" descr="A picture containing drawing&#10;&#10;Description automatically generated">
              <a:extLst>
                <a:ext uri="{FF2B5EF4-FFF2-40B4-BE49-F238E27FC236}">
                  <a16:creationId xmlns:a16="http://schemas.microsoft.com/office/drawing/2014/main" id="{F8633CAB-AE94-6340-A688-1281D3D437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643939" y="6199558"/>
              <a:ext cx="1643439" cy="439735"/>
            </a:xfrm>
            <a:prstGeom prst="rect">
              <a:avLst/>
            </a:prstGeom>
          </p:spPr>
        </p:pic>
        <p:sp>
          <p:nvSpPr>
            <p:cNvPr id="8" name="Rectangle 7"/>
            <p:cNvSpPr/>
            <p:nvPr userDrawn="1"/>
          </p:nvSpPr>
          <p:spPr>
            <a:xfrm>
              <a:off x="10287378" y="6199557"/>
              <a:ext cx="1645200" cy="439735"/>
            </a:xfrm>
            <a:prstGeom prst="rect">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t>100 DAYS</a:t>
              </a:r>
            </a:p>
          </p:txBody>
        </p:sp>
      </p:grpSp>
      <p:grpSp>
        <p:nvGrpSpPr>
          <p:cNvPr id="2" name="Group 1"/>
          <p:cNvGrpSpPr/>
          <p:nvPr userDrawn="1"/>
        </p:nvGrpSpPr>
        <p:grpSpPr>
          <a:xfrm>
            <a:off x="8643939" y="6193049"/>
            <a:ext cx="3288639" cy="439736"/>
            <a:chOff x="8748925" y="103558"/>
            <a:chExt cx="3288639" cy="439736"/>
          </a:xfrm>
        </p:grpSpPr>
        <p:pic>
          <p:nvPicPr>
            <p:cNvPr id="9" name="Picture 8" descr="A picture containing drawing&#10;&#10;Description automatically generated">
              <a:extLst>
                <a:ext uri="{FF2B5EF4-FFF2-40B4-BE49-F238E27FC236}">
                  <a16:creationId xmlns:a16="http://schemas.microsoft.com/office/drawing/2014/main" id="{F8633CAB-AE94-6340-A688-1281D3D437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48925" y="103559"/>
              <a:ext cx="1643439" cy="439735"/>
            </a:xfrm>
            <a:prstGeom prst="rect">
              <a:avLst/>
            </a:prstGeom>
          </p:spPr>
        </p:pic>
        <p:sp>
          <p:nvSpPr>
            <p:cNvPr id="11" name="Rectangle 10"/>
            <p:cNvSpPr/>
            <p:nvPr userDrawn="1"/>
          </p:nvSpPr>
          <p:spPr>
            <a:xfrm>
              <a:off x="10392364" y="103558"/>
              <a:ext cx="1645200" cy="439735"/>
            </a:xfrm>
            <a:prstGeom prst="rect">
              <a:avLst/>
            </a:prstGeom>
            <a:gradFill flip="none" rotWithShape="1">
              <a:gsLst>
                <a:gs pos="33000">
                  <a:schemeClr val="accent5">
                    <a:lumMod val="89000"/>
                  </a:schemeClr>
                </a:gs>
                <a:gs pos="37000">
                  <a:srgbClr val="002060"/>
                </a:gs>
              </a:gsLst>
              <a:lin ang="10800000" scaled="1"/>
              <a:tileRect/>
            </a:gra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t>100 DAYS</a:t>
              </a:r>
            </a:p>
          </p:txBody>
        </p:sp>
      </p:grpSp>
      <p:sp>
        <p:nvSpPr>
          <p:cNvPr id="12" name="Footer Placeholder 6">
            <a:extLst>
              <a:ext uri="{FF2B5EF4-FFF2-40B4-BE49-F238E27FC236}">
                <a16:creationId xmlns:a16="http://schemas.microsoft.com/office/drawing/2014/main" id="{957F1097-82A2-B84A-B73B-8E3AF1D60BBD}"/>
              </a:ext>
            </a:extLst>
          </p:cNvPr>
          <p:cNvSpPr>
            <a:spLocks noGrp="1"/>
          </p:cNvSpPr>
          <p:nvPr>
            <p:ph type="ftr" sz="quarter" idx="3"/>
          </p:nvPr>
        </p:nvSpPr>
        <p:spPr>
          <a:xfrm>
            <a:off x="7376912" y="296863"/>
            <a:ext cx="3648280" cy="180975"/>
          </a:xfrm>
          <a:prstGeom prst="rect">
            <a:avLst/>
          </a:prstGeom>
        </p:spPr>
        <p:txBody>
          <a:bodyPr vert="horz" lIns="0" tIns="0" rIns="0" bIns="0" rtlCol="0" anchor="ctr"/>
          <a:lstStyle>
            <a:lvl1pPr algn="r">
              <a:defRPr sz="1400">
                <a:solidFill>
                  <a:schemeClr val="bg1"/>
                </a:solidFill>
                <a:latin typeface="+mn-lt"/>
                <a:cs typeface="Arial" panose="020B0604020202020204" pitchFamily="34" charset="0"/>
              </a:defRPr>
            </a:lvl1pPr>
          </a:lstStyle>
          <a:p>
            <a:r>
              <a:rPr lang="en-GB"/>
              <a:t>Official Sensitive</a:t>
            </a:r>
          </a:p>
        </p:txBody>
      </p:sp>
      <p:sp>
        <p:nvSpPr>
          <p:cNvPr id="13" name="TextBox 12">
            <a:extLst>
              <a:ext uri="{FF2B5EF4-FFF2-40B4-BE49-F238E27FC236}">
                <a16:creationId xmlns:a16="http://schemas.microsoft.com/office/drawing/2014/main" id="{077E700A-3A5A-CD4B-9EAC-2CC576FF27BF}"/>
              </a:ext>
            </a:extLst>
          </p:cNvPr>
          <p:cNvSpPr txBox="1"/>
          <p:nvPr userDrawn="1"/>
        </p:nvSpPr>
        <p:spPr>
          <a:xfrm>
            <a:off x="11490416" y="242746"/>
            <a:ext cx="439838" cy="307777"/>
          </a:xfrm>
          <a:prstGeom prst="rect">
            <a:avLst/>
          </a:prstGeom>
          <a:noFill/>
        </p:spPr>
        <p:txBody>
          <a:bodyPr wrap="square" rtlCol="0">
            <a:spAutoFit/>
          </a:bodyPr>
          <a:lstStyle/>
          <a:p>
            <a:fld id="{E4C0009A-2B66-7045-B9C1-73ED6F9F50BA}" type="slidenum">
              <a:rPr lang="en-US" sz="1400" smtClean="0">
                <a:solidFill>
                  <a:schemeClr val="bg1"/>
                </a:solidFill>
              </a:rPr>
              <a:t>‹#›</a:t>
            </a:fld>
            <a:endParaRPr lang="en-US" sz="1600">
              <a:solidFill>
                <a:schemeClr val="bg1"/>
              </a:solidFill>
            </a:endParaRPr>
          </a:p>
        </p:txBody>
      </p:sp>
      <p:cxnSp>
        <p:nvCxnSpPr>
          <p:cNvPr id="14" name="Straight Connector 13">
            <a:extLst>
              <a:ext uri="{FF2B5EF4-FFF2-40B4-BE49-F238E27FC236}">
                <a16:creationId xmlns:a16="http://schemas.microsoft.com/office/drawing/2014/main" id="{78913615-C02A-7F4A-908E-70E178562CBC}"/>
              </a:ext>
            </a:extLst>
          </p:cNvPr>
          <p:cNvCxnSpPr/>
          <p:nvPr userDrawn="1"/>
        </p:nvCxnSpPr>
        <p:spPr>
          <a:xfrm>
            <a:off x="11382869" y="300866"/>
            <a:ext cx="0" cy="18097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7223974"/>
      </p:ext>
    </p:extLst>
  </p:cSld>
  <p:clrMap bg1="lt1" tx1="dk1" bg2="lt2" tx2="dk2" accent1="accent1" accent2="accent2" accent3="accent3" accent4="accent4" accent5="accent5" accent6="accent6" hlink="hlink" folHlink="folHlink"/>
  <p:sldLayoutIdLst>
    <p:sldLayoutId id="214748373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4005139"/>
      </p:ext>
    </p:extLst>
  </p:cSld>
  <p:clrMap bg1="lt1" tx1="dk1" bg2="lt2" tx2="dk2" accent1="accent1" accent2="accent2" accent3="accent3" accent4="accent4" accent5="accent5" accent6="accent6" hlink="hlink" folHlink="folHlink"/>
  <p:sldLayoutIdLst>
    <p:sldLayoutId id="2147483733" r:id="rId1"/>
    <p:sldLayoutId id="2147483764"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 id="2147483744" r:id="rId13"/>
    <p:sldLayoutId id="2147483745" r:id="rId14"/>
    <p:sldLayoutId id="2147483746" r:id="rId15"/>
    <p:sldLayoutId id="2147483747" r:id="rId16"/>
    <p:sldLayoutId id="2147483748" r:id="rId17"/>
    <p:sldLayoutId id="2147483749" r:id="rId18"/>
    <p:sldLayoutId id="2147483750" r:id="rId19"/>
    <p:sldLayoutId id="2147483751" r:id="rId20"/>
    <p:sldLayoutId id="2147483752" r:id="rId21"/>
    <p:sldLayoutId id="2147483753" r:id="rId22"/>
    <p:sldLayoutId id="2147483754" r:id="rId23"/>
    <p:sldLayoutId id="2147483755" r:id="rId24"/>
    <p:sldLayoutId id="2147483756" r:id="rId25"/>
    <p:sldLayoutId id="2147483757" r:id="rId26"/>
    <p:sldLayoutId id="2147483758" r:id="rId27"/>
    <p:sldLayoutId id="2147483759" r:id="rId28"/>
    <p:sldLayoutId id="2147483760" r:id="rId29"/>
    <p:sldLayoutId id="2147483761" r:id="rId30"/>
    <p:sldLayoutId id="2147483762" r:id="rId31"/>
    <p:sldLayoutId id="2147483765" r:id="rId32"/>
    <p:sldLayoutId id="2147483766" r:id="rId33"/>
  </p:sldLayoutIdLst>
  <p:hf sldNum="0" hdr="0" dt="0"/>
  <p:txStyles>
    <p:titleStyle>
      <a:lvl1pPr algn="l" defTabSz="914400" rtl="0" eaLnBrk="1" latinLnBrk="0" hangingPunct="1">
        <a:lnSpc>
          <a:spcPts val="3000"/>
        </a:lnSpc>
        <a:spcBef>
          <a:spcPct val="0"/>
        </a:spcBef>
        <a:spcAft>
          <a:spcPts val="600"/>
        </a:spcAft>
        <a:buNone/>
        <a:defRPr sz="2700" b="1" i="0" kern="1200" baseline="0">
          <a:solidFill>
            <a:schemeClr val="tx2"/>
          </a:solidFill>
          <a:latin typeface="Arial" panose="020B0604020202020204" pitchFamily="34" charset="0"/>
          <a:ea typeface="+mj-ea"/>
          <a:cs typeface="Arial" panose="020B0604020202020204" pitchFamily="34" charset="0"/>
        </a:defRPr>
      </a:lvl1pPr>
    </p:titleStyle>
    <p:bodyStyle>
      <a:lvl1pPr marL="0" indent="-180000" algn="l" defTabSz="180000" rtl="0" eaLnBrk="1" latinLnBrk="0" hangingPunct="1">
        <a:lnSpc>
          <a:spcPts val="1900"/>
        </a:lnSpc>
        <a:spcBef>
          <a:spcPts val="800"/>
        </a:spcBef>
        <a:spcAft>
          <a:spcPts val="500"/>
        </a:spcAft>
        <a:buFont typeface="Arial" panose="020B0604020202020204" pitchFamily="34" charset="0"/>
        <a:buNone/>
        <a:tabLst/>
        <a:defRPr sz="1600" b="1" i="0" kern="1200" baseline="0">
          <a:solidFill>
            <a:schemeClr val="tx2"/>
          </a:solidFill>
          <a:latin typeface="Arial" panose="020B0604020202020204" pitchFamily="34" charset="0"/>
          <a:ea typeface="+mn-ea"/>
          <a:cs typeface="Arial" panose="020B0604020202020204" pitchFamily="34" charset="0"/>
        </a:defRPr>
      </a:lvl1pPr>
      <a:lvl2pPr marL="0" indent="0" algn="l" defTabSz="180000" rtl="0" eaLnBrk="1" latinLnBrk="0" hangingPunct="1">
        <a:lnSpc>
          <a:spcPts val="1700"/>
        </a:lnSpc>
        <a:spcBef>
          <a:spcPts val="0"/>
        </a:spcBef>
        <a:spcAft>
          <a:spcPts val="600"/>
        </a:spcAft>
        <a:buClr>
          <a:schemeClr val="tx2"/>
        </a:buClr>
        <a:buFont typeface="Arial" panose="020B0604020202020204" pitchFamily="34" charset="0"/>
        <a:buNone/>
        <a:tabLst/>
        <a:defRPr sz="1400" kern="1200">
          <a:solidFill>
            <a:schemeClr val="tx1"/>
          </a:solidFill>
          <a:latin typeface="Arial" panose="020B0604020202020204" pitchFamily="34" charset="0"/>
          <a:ea typeface="+mn-ea"/>
          <a:cs typeface="Arial" panose="020B0604020202020204" pitchFamily="34" charset="0"/>
        </a:defRPr>
      </a:lvl2pPr>
      <a:lvl3pPr marL="0" indent="0" algn="l" defTabSz="180000" rtl="0" eaLnBrk="1" latinLnBrk="0" hangingPunct="1">
        <a:lnSpc>
          <a:spcPts val="1550"/>
        </a:lnSpc>
        <a:spcBef>
          <a:spcPts val="0"/>
        </a:spcBef>
        <a:spcAft>
          <a:spcPts val="400"/>
        </a:spcAft>
        <a:buClr>
          <a:schemeClr val="tx2"/>
        </a:buClr>
        <a:buFont typeface="System Font Regular"/>
        <a:buNone/>
        <a:defRPr sz="1200" kern="1200">
          <a:solidFill>
            <a:schemeClr val="tx1"/>
          </a:solidFill>
          <a:latin typeface="Arial" panose="020B0604020202020204" pitchFamily="34" charset="0"/>
          <a:ea typeface="+mn-ea"/>
          <a:cs typeface="Arial" panose="020B0604020202020204" pitchFamily="34" charset="0"/>
        </a:defRPr>
      </a:lvl3pPr>
      <a:lvl4pPr marL="0" indent="0" algn="l" defTabSz="180000" rtl="0" eaLnBrk="1" latinLnBrk="0" hangingPunct="1">
        <a:lnSpc>
          <a:spcPts val="1200"/>
        </a:lnSpc>
        <a:spcBef>
          <a:spcPts val="600"/>
        </a:spcBef>
        <a:spcAft>
          <a:spcPts val="250"/>
        </a:spcAft>
        <a:buFont typeface="Arial" panose="020B0604020202020204" pitchFamily="34" charset="0"/>
        <a:buNone/>
        <a:defRPr sz="900" b="1" kern="1200">
          <a:solidFill>
            <a:schemeClr val="tx1"/>
          </a:solidFill>
          <a:latin typeface="Arial" panose="020B0604020202020204" pitchFamily="34" charset="0"/>
          <a:ea typeface="+mn-ea"/>
          <a:cs typeface="Arial" panose="020B0604020202020204" pitchFamily="34" charset="0"/>
        </a:defRPr>
      </a:lvl4pPr>
      <a:lvl5pPr marL="0" indent="0" algn="l" defTabSz="180000" rtl="0" eaLnBrk="1" latinLnBrk="0" hangingPunct="1">
        <a:lnSpc>
          <a:spcPts val="1200"/>
        </a:lnSpc>
        <a:spcBef>
          <a:spcPts val="0"/>
        </a:spcBef>
        <a:spcAft>
          <a:spcPts val="300"/>
        </a:spcAft>
        <a:buFont typeface="Arial" panose="020B0604020202020204" pitchFamily="34" charset="0"/>
        <a:buNone/>
        <a:defRPr sz="900" kern="1200">
          <a:solidFill>
            <a:schemeClr val="tx1"/>
          </a:solidFill>
          <a:latin typeface="Arial" panose="020B0604020202020204" pitchFamily="34" charset="0"/>
          <a:ea typeface="+mn-ea"/>
          <a:cs typeface="Arial" panose="020B0604020202020204" pitchFamily="34" charset="0"/>
        </a:defRPr>
      </a:lvl5pPr>
      <a:lvl6pPr marL="180000" indent="-180000" algn="l" defTabSz="180000" rtl="0" eaLnBrk="1" latinLnBrk="0" hangingPunct="1">
        <a:lnSpc>
          <a:spcPts val="1700"/>
        </a:lnSpc>
        <a:spcBef>
          <a:spcPts val="0"/>
        </a:spcBef>
        <a:spcAft>
          <a:spcPts val="0"/>
        </a:spcAft>
        <a:buClr>
          <a:schemeClr val="tx2"/>
        </a:buClr>
        <a:buFont typeface="Arial" panose="020B0604020202020204" pitchFamily="34" charset="0"/>
        <a:buChar char="•"/>
        <a:defRPr sz="1400" kern="1200" baseline="0">
          <a:solidFill>
            <a:schemeClr val="tx1"/>
          </a:solidFill>
          <a:latin typeface="Arial" panose="020B0604020202020204" pitchFamily="34" charset="0"/>
          <a:ea typeface="+mn-ea"/>
          <a:cs typeface="+mn-cs"/>
        </a:defRPr>
      </a:lvl6pPr>
      <a:lvl7pPr marL="360000" indent="-180000" algn="l" defTabSz="180000" rtl="0" eaLnBrk="1" latinLnBrk="0" hangingPunct="1">
        <a:lnSpc>
          <a:spcPts val="1550"/>
        </a:lnSpc>
        <a:spcBef>
          <a:spcPts val="0"/>
        </a:spcBef>
        <a:spcAft>
          <a:spcPts val="0"/>
        </a:spcAft>
        <a:buClr>
          <a:schemeClr val="tx2"/>
        </a:buClr>
        <a:buFont typeface="System Font Regular"/>
        <a:buChar char="-"/>
        <a:defRPr sz="1200" kern="1200">
          <a:solidFill>
            <a:schemeClr val="tx1"/>
          </a:solidFill>
          <a:latin typeface="Arial" panose="020B0604020202020204" pitchFamily="34" charset="0"/>
          <a:ea typeface="+mn-ea"/>
          <a:cs typeface="Arial" panose="020B0604020202020204" pitchFamily="34" charset="0"/>
        </a:defRPr>
      </a:lvl7pPr>
      <a:lvl8pPr marL="540000" indent="-180000" algn="l" defTabSz="180000" rtl="0" eaLnBrk="1" latinLnBrk="0" hangingPunct="1">
        <a:lnSpc>
          <a:spcPts val="1200"/>
        </a:lnSpc>
        <a:spcBef>
          <a:spcPts val="0"/>
        </a:spcBef>
        <a:buClr>
          <a:schemeClr val="tx2"/>
        </a:buClr>
        <a:buFont typeface="Arial" panose="020B0604020202020204" pitchFamily="34" charset="0"/>
        <a:buChar char="•"/>
        <a:defRPr sz="900" kern="1200">
          <a:solidFill>
            <a:schemeClr val="tx1"/>
          </a:solidFill>
          <a:latin typeface="Arial" panose="020B0604020202020204" pitchFamily="34" charset="0"/>
          <a:ea typeface="+mn-ea"/>
          <a:cs typeface="Arial" panose="020B0604020202020204" pitchFamily="34" charset="0"/>
        </a:defRPr>
      </a:lvl8pPr>
      <a:lvl9pPr marL="720000" indent="-180000" algn="l" defTabSz="180000" rtl="0" eaLnBrk="1" latinLnBrk="0" hangingPunct="1">
        <a:lnSpc>
          <a:spcPts val="1200"/>
        </a:lnSpc>
        <a:spcBef>
          <a:spcPts val="0"/>
        </a:spcBef>
        <a:buClr>
          <a:schemeClr val="tx2"/>
        </a:buClr>
        <a:buFont typeface="System Font Regular"/>
        <a:buChar char="-"/>
        <a:defRPr sz="900" kern="1200">
          <a:solidFill>
            <a:schemeClr val="tx1"/>
          </a:solidFill>
          <a:latin typeface="Arial" panose="020B0604020202020204" pitchFamily="34" charset="0"/>
          <a:ea typeface="+mn-ea"/>
          <a:cs typeface="Arial" panose="020B0604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hyperlink" Target="https://crimestoppers-uk.org/" TargetMode="External"/><Relationship Id="rId2" Type="http://schemas.openxmlformats.org/officeDocument/2006/relationships/hyperlink" Target="https://www.modernslaveryhelpline.org/" TargetMode="Externa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3" Type="http://schemas.openxmlformats.org/officeDocument/2006/relationships/hyperlink" Target="mailto:CSCMailbox-.OpSeascale@met.police.uk" TargetMode="External"/><Relationship Id="rId2" Type="http://schemas.openxmlformats.org/officeDocument/2006/relationships/hyperlink" Target="mailto:ProjectEnterprise@met.police.uk" TargetMode="Externa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5BD98-B9F4-DE50-C4D8-A28A96FEFEC3}"/>
              </a:ext>
            </a:extLst>
          </p:cNvPr>
          <p:cNvSpPr>
            <a:spLocks noGrp="1"/>
          </p:cNvSpPr>
          <p:nvPr>
            <p:ph type="title"/>
          </p:nvPr>
        </p:nvSpPr>
        <p:spPr>
          <a:xfrm>
            <a:off x="468923" y="785636"/>
            <a:ext cx="11254154" cy="754889"/>
          </a:xfrm>
        </p:spPr>
        <p:txBody>
          <a:bodyPr lIns="91440" tIns="45720" rIns="91440" bIns="45720" anchor="t"/>
          <a:lstStyle/>
          <a:p>
            <a:pPr algn="ctr"/>
            <a:r>
              <a:rPr lang="en-GB" sz="4800" dirty="0" smtClean="0"/>
              <a:t>Operation Seascale </a:t>
            </a:r>
            <a:endParaRPr lang="en-GB" sz="4800" dirty="0"/>
          </a:p>
        </p:txBody>
      </p:sp>
      <p:sp>
        <p:nvSpPr>
          <p:cNvPr id="7" name="Text Placeholder 6"/>
          <p:cNvSpPr>
            <a:spLocks noGrp="1"/>
          </p:cNvSpPr>
          <p:nvPr>
            <p:ph type="body" sz="quarter" idx="12"/>
          </p:nvPr>
        </p:nvSpPr>
        <p:spPr>
          <a:xfrm rot="16200000">
            <a:off x="11306892" y="669224"/>
            <a:ext cx="1554333" cy="215884"/>
          </a:xfrm>
        </p:spPr>
        <p:txBody>
          <a:bodyPr/>
          <a:lstStyle/>
          <a:p>
            <a:r>
              <a:rPr lang="en-GB" dirty="0" smtClean="0"/>
              <a:t>OPERATION SEASCALE</a:t>
            </a:r>
            <a:endParaRPr lang="en-GB" dirty="0"/>
          </a:p>
        </p:txBody>
      </p:sp>
      <p:sp>
        <p:nvSpPr>
          <p:cNvPr id="8" name="Text Placeholder 7"/>
          <p:cNvSpPr>
            <a:spLocks noGrp="1"/>
          </p:cNvSpPr>
          <p:nvPr>
            <p:ph type="body" sz="quarter" idx="11"/>
          </p:nvPr>
        </p:nvSpPr>
        <p:spPr>
          <a:xfrm>
            <a:off x="599601" y="2193990"/>
            <a:ext cx="10635957" cy="1660679"/>
          </a:xfrm>
        </p:spPr>
        <p:txBody>
          <a:bodyPr tIns="180000" bIns="180000" numCol="1" spcCol="1080000"/>
          <a:lstStyle/>
          <a:p>
            <a:pPr algn="ctr">
              <a:lnSpc>
                <a:spcPct val="100000"/>
              </a:lnSpc>
              <a:spcBef>
                <a:spcPts val="600"/>
              </a:spcBef>
              <a:spcAft>
                <a:spcPts val="0"/>
              </a:spcAft>
            </a:pPr>
            <a:r>
              <a:rPr lang="en-GB" altLang="en-US" sz="2400" dirty="0"/>
              <a:t>Helping organisations and communities identify and fight exploitation &amp; trafficking </a:t>
            </a:r>
            <a:r>
              <a:rPr lang="en-GB" altLang="en-US" sz="2400" i="1" u="sng" dirty="0"/>
              <a:t>together.</a:t>
            </a:r>
          </a:p>
          <a:p>
            <a:endParaRPr lang="en-GB" dirty="0">
              <a:noFill/>
            </a:endParaRPr>
          </a:p>
        </p:txBody>
      </p:sp>
      <p:sp>
        <p:nvSpPr>
          <p:cNvPr id="9" name="TextBox 4"/>
          <p:cNvSpPr txBox="1">
            <a:spLocks noChangeArrowheads="1"/>
          </p:cNvSpPr>
          <p:nvPr/>
        </p:nvSpPr>
        <p:spPr bwMode="auto">
          <a:xfrm>
            <a:off x="468923" y="5161598"/>
            <a:ext cx="60483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FontTx/>
              <a:buNone/>
              <a:defRPr/>
            </a:pPr>
            <a:r>
              <a:rPr lang="en-GB" altLang="en-US" sz="1800" b="1" dirty="0" smtClean="0">
                <a:solidFill>
                  <a:schemeClr val="tx2">
                    <a:lumMod val="75000"/>
                  </a:schemeClr>
                </a:solidFill>
                <a:latin typeface="+mj-lt"/>
              </a:rPr>
              <a:t>Modern Slavery &amp; Child Exploitation Partnership Team</a:t>
            </a:r>
          </a:p>
        </p:txBody>
      </p:sp>
      <p:pic>
        <p:nvPicPr>
          <p:cNvPr id="6"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224635" y="3475117"/>
            <a:ext cx="2268669" cy="1475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3596" y="3608020"/>
            <a:ext cx="3435350"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21712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DB98D5E-2313-AAEB-55C8-6ADA35837FAC}"/>
              </a:ext>
            </a:extLst>
          </p:cNvPr>
          <p:cNvSpPr>
            <a:spLocks noGrp="1"/>
          </p:cNvSpPr>
          <p:nvPr>
            <p:ph type="body" sz="quarter" idx="12"/>
          </p:nvPr>
        </p:nvSpPr>
        <p:spPr>
          <a:xfrm rot="16200000">
            <a:off x="11306897" y="669224"/>
            <a:ext cx="1554333" cy="215884"/>
          </a:xfrm>
        </p:spPr>
        <p:txBody>
          <a:bodyPr/>
          <a:lstStyle/>
          <a:p>
            <a:r>
              <a:rPr lang="en-GB" dirty="0" smtClean="0"/>
              <a:t>Operation </a:t>
            </a:r>
            <a:r>
              <a:rPr lang="en-GB" dirty="0" err="1" smtClean="0"/>
              <a:t>seascale</a:t>
            </a:r>
            <a:endParaRPr lang="en-GB" dirty="0"/>
          </a:p>
        </p:txBody>
      </p:sp>
      <p:sp>
        <p:nvSpPr>
          <p:cNvPr id="7" name="Rectangle 6"/>
          <p:cNvSpPr>
            <a:spLocks noChangeArrowheads="1"/>
          </p:cNvSpPr>
          <p:nvPr/>
        </p:nvSpPr>
        <p:spPr bwMode="auto">
          <a:xfrm>
            <a:off x="0" y="-1"/>
            <a:ext cx="11976121" cy="859221"/>
          </a:xfrm>
          <a:prstGeom prst="rect">
            <a:avLst/>
          </a:prstGeom>
          <a:solidFill>
            <a:schemeClr val="tx2">
              <a:lumMod val="75000"/>
            </a:schemeClr>
          </a:solidFill>
          <a:ln>
            <a:noFill/>
          </a:ln>
        </p:spPr>
        <p:txBody>
          <a:bodyPr anchor="ctr"/>
          <a:lstStyle>
            <a:lvl1pPr defTabSz="685800">
              <a:defRPr sz="1600">
                <a:solidFill>
                  <a:schemeClr val="tx1"/>
                </a:solidFill>
                <a:latin typeface="Arial" panose="020B0604020202020204" pitchFamily="34" charset="0"/>
                <a:cs typeface="Arial" panose="020B0604020202020204" pitchFamily="34" charset="0"/>
              </a:defRPr>
            </a:lvl1pPr>
            <a:lvl2pPr marL="742950" indent="-285750" defTabSz="685800">
              <a:defRPr sz="1600">
                <a:solidFill>
                  <a:schemeClr val="tx1"/>
                </a:solidFill>
                <a:latin typeface="Arial" panose="020B0604020202020204" pitchFamily="34" charset="0"/>
                <a:cs typeface="Arial" panose="020B0604020202020204" pitchFamily="34" charset="0"/>
              </a:defRPr>
            </a:lvl2pPr>
            <a:lvl3pPr marL="1143000" indent="-228600" defTabSz="685800">
              <a:defRPr sz="1600">
                <a:solidFill>
                  <a:schemeClr val="tx1"/>
                </a:solidFill>
                <a:latin typeface="Arial" panose="020B0604020202020204" pitchFamily="34" charset="0"/>
                <a:cs typeface="Arial" panose="020B0604020202020204" pitchFamily="34" charset="0"/>
              </a:defRPr>
            </a:lvl3pPr>
            <a:lvl4pPr marL="1600200" indent="-228600" defTabSz="685800">
              <a:defRPr sz="1600">
                <a:solidFill>
                  <a:schemeClr val="tx1"/>
                </a:solidFill>
                <a:latin typeface="Arial" panose="020B0604020202020204" pitchFamily="34" charset="0"/>
                <a:cs typeface="Arial" panose="020B0604020202020204" pitchFamily="34" charset="0"/>
              </a:defRPr>
            </a:lvl4pPr>
            <a:lvl5pPr marL="2057400" indent="-228600" defTabSz="685800">
              <a:defRPr sz="16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algn="ctr">
              <a:lnSpc>
                <a:spcPct val="90000"/>
              </a:lnSpc>
              <a:defRPr/>
            </a:pPr>
            <a:r>
              <a:rPr lang="en-GB" altLang="en-US" sz="4000" dirty="0" smtClean="0">
                <a:solidFill>
                  <a:prstClr val="white"/>
                </a:solidFill>
                <a:latin typeface="Century Gothic" panose="020B0502020202020204"/>
                <a:ea typeface="MS PGothic" panose="020B0600070205080204" pitchFamily="34" charset="-128"/>
              </a:rPr>
              <a:t>Relevant Indicators: PSV Drivers</a:t>
            </a:r>
            <a:endParaRPr lang="en-GB" altLang="en-US" sz="4000" dirty="0">
              <a:solidFill>
                <a:prstClr val="white"/>
              </a:solidFill>
              <a:latin typeface="Century Gothic" panose="020B0502020202020204"/>
              <a:ea typeface="MS PGothic" panose="020B0600070205080204" pitchFamily="34" charset="-128"/>
            </a:endParaRPr>
          </a:p>
        </p:txBody>
      </p:sp>
      <p:sp>
        <p:nvSpPr>
          <p:cNvPr id="16" name="TextBox 15"/>
          <p:cNvSpPr txBox="1"/>
          <p:nvPr/>
        </p:nvSpPr>
        <p:spPr>
          <a:xfrm>
            <a:off x="1739106" y="1015945"/>
            <a:ext cx="8713788" cy="4616648"/>
          </a:xfrm>
          <a:prstGeom prst="rect">
            <a:avLst/>
          </a:prstGeom>
          <a:noFill/>
        </p:spPr>
        <p:txBody>
          <a:bodyPr>
            <a:spAutoFit/>
          </a:bodyPr>
          <a:lstStyle/>
          <a:p>
            <a:pPr algn="ctr" eaLnBrk="0" fontAlgn="base" hangingPunct="0">
              <a:spcBef>
                <a:spcPct val="0"/>
              </a:spcBef>
              <a:spcAft>
                <a:spcPct val="0"/>
              </a:spcAft>
              <a:defRPr/>
            </a:pPr>
            <a:r>
              <a:rPr lang="en-GB" b="1" dirty="0" smtClean="0">
                <a:solidFill>
                  <a:schemeClr val="tx2">
                    <a:lumMod val="75000"/>
                  </a:schemeClr>
                </a:solidFill>
                <a:latin typeface="Century Gothic" panose="020B0502020202020204"/>
                <a:ea typeface="MS PGothic" panose="020B0600070205080204" pitchFamily="34" charset="-128"/>
              </a:rPr>
              <a:t>There are a number of signs &amp; indicators that will suggest you are encountering a victim or instance of modern slavery, human trafficking &amp; exploitation:</a:t>
            </a:r>
            <a:endParaRPr lang="en-GB" b="1" dirty="0">
              <a:solidFill>
                <a:schemeClr val="tx2">
                  <a:lumMod val="75000"/>
                </a:schemeClr>
              </a:solidFill>
              <a:latin typeface="Century Gothic" panose="020B0502020202020204"/>
              <a:ea typeface="MS PGothic" panose="020B0600070205080204" pitchFamily="34" charset="-128"/>
            </a:endParaRPr>
          </a:p>
          <a:p>
            <a:pPr marL="342900" indent="-342900" algn="ctr" eaLnBrk="0" fontAlgn="base" hangingPunct="0">
              <a:spcBef>
                <a:spcPct val="0"/>
              </a:spcBef>
              <a:spcAft>
                <a:spcPct val="0"/>
              </a:spcAft>
              <a:buFont typeface="Arial" panose="020B0604020202020204" pitchFamily="34" charset="0"/>
              <a:buChar char="•"/>
              <a:defRPr/>
            </a:pP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Signs of control or hierarchy amongst groups.</a:t>
            </a: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Groups seen being moved from one large vehicle to another or multiple smaller vehicles: usually at a service station / petrol station.</a:t>
            </a: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One person of a group holding all the parties’ ID’s, travel documents or passports.</a:t>
            </a: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One person insisting on speaking on behalf of a group of others.</a:t>
            </a: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People offering cash payments for unscheduled stops / routes.</a:t>
            </a: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Large groups lingering in a set location with no seeming purpose of being there.</a:t>
            </a: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People arriving in service station or lorry parks via taxi </a:t>
            </a:r>
            <a:r>
              <a:rPr lang="en-GB" sz="2000" dirty="0">
                <a:solidFill>
                  <a:schemeClr val="tx2">
                    <a:lumMod val="75000"/>
                  </a:schemeClr>
                </a:solidFill>
                <a:latin typeface="Century Gothic" panose="020B0502020202020204"/>
                <a:ea typeface="MS PGothic" panose="020B0600070205080204" pitchFamily="34" charset="-128"/>
              </a:rPr>
              <a:t>o</a:t>
            </a:r>
            <a:r>
              <a:rPr lang="en-GB" sz="2000" dirty="0" smtClean="0">
                <a:solidFill>
                  <a:schemeClr val="tx2">
                    <a:lumMod val="75000"/>
                  </a:schemeClr>
                </a:solidFill>
                <a:latin typeface="Century Gothic" panose="020B0502020202020204"/>
                <a:ea typeface="MS PGothic" panose="020B0600070205080204" pitchFamily="34" charset="-128"/>
              </a:rPr>
              <a:t>r PHV.</a:t>
            </a:r>
          </a:p>
        </p:txBody>
      </p:sp>
    </p:spTree>
    <p:extLst>
      <p:ext uri="{BB962C8B-B14F-4D97-AF65-F5344CB8AC3E}">
        <p14:creationId xmlns:p14="http://schemas.microsoft.com/office/powerpoint/2010/main" val="305052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xEl>
                                              <p:pRg st="2" end="2"/>
                                            </p:txEl>
                                          </p:spTgt>
                                        </p:tgtEl>
                                        <p:attrNameLst>
                                          <p:attrName>style.visibility</p:attrName>
                                        </p:attrNameLst>
                                      </p:cBhvr>
                                      <p:to>
                                        <p:strVal val="visible"/>
                                      </p:to>
                                    </p:set>
                                    <p:anim calcmode="lin" valueType="num">
                                      <p:cBhvr additive="base">
                                        <p:cTn id="13"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xEl>
                                              <p:pRg st="3" end="3"/>
                                            </p:txEl>
                                          </p:spTgt>
                                        </p:tgtEl>
                                        <p:attrNameLst>
                                          <p:attrName>style.visibility</p:attrName>
                                        </p:attrNameLst>
                                      </p:cBhvr>
                                      <p:to>
                                        <p:strVal val="visible"/>
                                      </p:to>
                                    </p:set>
                                    <p:anim calcmode="lin" valueType="num">
                                      <p:cBhvr additive="base">
                                        <p:cTn id="19"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xEl>
                                              <p:pRg st="4" end="4"/>
                                            </p:txEl>
                                          </p:spTgt>
                                        </p:tgtEl>
                                        <p:attrNameLst>
                                          <p:attrName>style.visibility</p:attrName>
                                        </p:attrNameLst>
                                      </p:cBhvr>
                                      <p:to>
                                        <p:strVal val="visible"/>
                                      </p:to>
                                    </p:set>
                                    <p:anim calcmode="lin" valueType="num">
                                      <p:cBhvr additive="base">
                                        <p:cTn id="25"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xEl>
                                              <p:pRg st="5" end="5"/>
                                            </p:txEl>
                                          </p:spTgt>
                                        </p:tgtEl>
                                        <p:attrNameLst>
                                          <p:attrName>style.visibility</p:attrName>
                                        </p:attrNameLst>
                                      </p:cBhvr>
                                      <p:to>
                                        <p:strVal val="visible"/>
                                      </p:to>
                                    </p:set>
                                    <p:anim calcmode="lin" valueType="num">
                                      <p:cBhvr additive="base">
                                        <p:cTn id="31" dur="500" fill="hold"/>
                                        <p:tgtEl>
                                          <p:spTgt spid="1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xEl>
                                              <p:pRg st="6" end="6"/>
                                            </p:txEl>
                                          </p:spTgt>
                                        </p:tgtEl>
                                        <p:attrNameLst>
                                          <p:attrName>style.visibility</p:attrName>
                                        </p:attrNameLst>
                                      </p:cBhvr>
                                      <p:to>
                                        <p:strVal val="visible"/>
                                      </p:to>
                                    </p:set>
                                    <p:anim calcmode="lin" valueType="num">
                                      <p:cBhvr additive="base">
                                        <p:cTn id="37" dur="500" fill="hold"/>
                                        <p:tgtEl>
                                          <p:spTgt spid="16">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xEl>
                                              <p:pRg st="7" end="7"/>
                                            </p:txEl>
                                          </p:spTgt>
                                        </p:tgtEl>
                                        <p:attrNameLst>
                                          <p:attrName>style.visibility</p:attrName>
                                        </p:attrNameLst>
                                      </p:cBhvr>
                                      <p:to>
                                        <p:strVal val="visible"/>
                                      </p:to>
                                    </p:set>
                                    <p:anim calcmode="lin" valueType="num">
                                      <p:cBhvr additive="base">
                                        <p:cTn id="43" dur="500" fill="hold"/>
                                        <p:tgtEl>
                                          <p:spTgt spid="16">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6">
                                            <p:txEl>
                                              <p:pRg st="8" end="8"/>
                                            </p:txEl>
                                          </p:spTgt>
                                        </p:tgtEl>
                                        <p:attrNameLst>
                                          <p:attrName>style.visibility</p:attrName>
                                        </p:attrNameLst>
                                      </p:cBhvr>
                                      <p:to>
                                        <p:strVal val="visible"/>
                                      </p:to>
                                    </p:set>
                                    <p:anim calcmode="lin" valueType="num">
                                      <p:cBhvr additive="base">
                                        <p:cTn id="49" dur="500" fill="hold"/>
                                        <p:tgtEl>
                                          <p:spTgt spid="16">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rot="16200000">
            <a:off x="11306897" y="669224"/>
            <a:ext cx="1554333" cy="215884"/>
          </a:xfrm>
        </p:spPr>
        <p:txBody>
          <a:bodyPr/>
          <a:lstStyle/>
          <a:p>
            <a:r>
              <a:rPr lang="en-GB" dirty="0" smtClean="0"/>
              <a:t>OPERATION SEASCALE</a:t>
            </a:r>
            <a:endParaRPr lang="en-GB" dirty="0"/>
          </a:p>
        </p:txBody>
      </p:sp>
      <p:sp>
        <p:nvSpPr>
          <p:cNvPr id="5" name="Rectangle 4"/>
          <p:cNvSpPr>
            <a:spLocks noChangeArrowheads="1"/>
          </p:cNvSpPr>
          <p:nvPr/>
        </p:nvSpPr>
        <p:spPr bwMode="auto">
          <a:xfrm>
            <a:off x="0" y="0"/>
            <a:ext cx="11976121" cy="764628"/>
          </a:xfrm>
          <a:prstGeom prst="rect">
            <a:avLst/>
          </a:prstGeom>
          <a:solidFill>
            <a:schemeClr val="tx2">
              <a:lumMod val="75000"/>
            </a:schemeClr>
          </a:solidFill>
          <a:ln>
            <a:noFill/>
          </a:ln>
        </p:spPr>
        <p:txBody>
          <a:bodyPr anchor="ctr"/>
          <a:lstStyle>
            <a:lvl1pPr defTabSz="685800">
              <a:defRPr sz="1600">
                <a:solidFill>
                  <a:schemeClr val="tx1"/>
                </a:solidFill>
                <a:latin typeface="Arial" panose="020B0604020202020204" pitchFamily="34" charset="0"/>
                <a:cs typeface="Arial" panose="020B0604020202020204" pitchFamily="34" charset="0"/>
              </a:defRPr>
            </a:lvl1pPr>
            <a:lvl2pPr marL="742950" indent="-285750" defTabSz="685800">
              <a:defRPr sz="1600">
                <a:solidFill>
                  <a:schemeClr val="tx1"/>
                </a:solidFill>
                <a:latin typeface="Arial" panose="020B0604020202020204" pitchFamily="34" charset="0"/>
                <a:cs typeface="Arial" panose="020B0604020202020204" pitchFamily="34" charset="0"/>
              </a:defRPr>
            </a:lvl2pPr>
            <a:lvl3pPr marL="1143000" indent="-228600" defTabSz="685800">
              <a:defRPr sz="1600">
                <a:solidFill>
                  <a:schemeClr val="tx1"/>
                </a:solidFill>
                <a:latin typeface="Arial" panose="020B0604020202020204" pitchFamily="34" charset="0"/>
                <a:cs typeface="Arial" panose="020B0604020202020204" pitchFamily="34" charset="0"/>
              </a:defRPr>
            </a:lvl3pPr>
            <a:lvl4pPr marL="1600200" indent="-228600" defTabSz="685800">
              <a:defRPr sz="1600">
                <a:solidFill>
                  <a:schemeClr val="tx1"/>
                </a:solidFill>
                <a:latin typeface="Arial" panose="020B0604020202020204" pitchFamily="34" charset="0"/>
                <a:cs typeface="Arial" panose="020B0604020202020204" pitchFamily="34" charset="0"/>
              </a:defRPr>
            </a:lvl4pPr>
            <a:lvl5pPr marL="2057400" indent="-228600" defTabSz="685800">
              <a:defRPr sz="16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algn="ctr">
              <a:lnSpc>
                <a:spcPct val="90000"/>
              </a:lnSpc>
              <a:defRPr/>
            </a:pPr>
            <a:r>
              <a:rPr lang="en-GB" altLang="en-US" sz="4000" dirty="0" smtClean="0">
                <a:solidFill>
                  <a:prstClr val="white"/>
                </a:solidFill>
                <a:latin typeface="Century Gothic" panose="020B0502020202020204"/>
                <a:ea typeface="MS PGothic" panose="020B0600070205080204" pitchFamily="34" charset="-128"/>
              </a:rPr>
              <a:t>Relevant Indicators: Businesses</a:t>
            </a:r>
            <a:endParaRPr lang="en-GB" altLang="en-US" sz="4000" dirty="0">
              <a:solidFill>
                <a:prstClr val="white"/>
              </a:solidFill>
              <a:latin typeface="Century Gothic" panose="020B0502020202020204"/>
              <a:ea typeface="MS PGothic" panose="020B0600070205080204" pitchFamily="34" charset="-128"/>
            </a:endParaRPr>
          </a:p>
        </p:txBody>
      </p:sp>
      <p:sp>
        <p:nvSpPr>
          <p:cNvPr id="7" name="TextBox 6"/>
          <p:cNvSpPr txBox="1"/>
          <p:nvPr/>
        </p:nvSpPr>
        <p:spPr>
          <a:xfrm>
            <a:off x="1774825" y="1189039"/>
            <a:ext cx="8713788" cy="4339650"/>
          </a:xfrm>
          <a:prstGeom prst="rect">
            <a:avLst/>
          </a:prstGeom>
          <a:noFill/>
        </p:spPr>
        <p:txBody>
          <a:bodyPr>
            <a:spAutoFit/>
          </a:bodyPr>
          <a:lstStyle/>
          <a:p>
            <a:pPr algn="ctr" eaLnBrk="0" fontAlgn="base" hangingPunct="0">
              <a:spcBef>
                <a:spcPct val="0"/>
              </a:spcBef>
              <a:spcAft>
                <a:spcPct val="0"/>
              </a:spcAft>
              <a:defRPr/>
            </a:pPr>
            <a:r>
              <a:rPr lang="en-GB" b="1" dirty="0" smtClean="0">
                <a:solidFill>
                  <a:schemeClr val="tx2">
                    <a:lumMod val="75000"/>
                  </a:schemeClr>
                </a:solidFill>
                <a:latin typeface="Century Gothic" panose="020B0502020202020204"/>
                <a:ea typeface="MS PGothic" panose="020B0600070205080204" pitchFamily="34" charset="-128"/>
              </a:rPr>
              <a:t>There are a number of signs &amp; indicators that will suggest a driver or vehicle have either knowingly or unknowingly been involved in an MSHT incident:</a:t>
            </a:r>
          </a:p>
          <a:p>
            <a:pPr algn="ctr" eaLnBrk="0" fontAlgn="base" hangingPunct="0">
              <a:spcBef>
                <a:spcPct val="0"/>
              </a:spcBef>
              <a:spcAft>
                <a:spcPct val="0"/>
              </a:spcAft>
              <a:defRPr/>
            </a:pPr>
            <a:r>
              <a:rPr lang="en-GB" sz="2000" b="1" dirty="0" smtClean="0">
                <a:solidFill>
                  <a:schemeClr val="tx2">
                    <a:lumMod val="75000"/>
                  </a:schemeClr>
                </a:solidFill>
                <a:latin typeface="Century Gothic" panose="020B0502020202020204"/>
                <a:ea typeface="MS PGothic" panose="020B0600070205080204" pitchFamily="34" charset="-128"/>
              </a:rPr>
              <a:t> </a:t>
            </a: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Unusual </a:t>
            </a:r>
            <a:r>
              <a:rPr lang="en-GB" sz="2000" dirty="0" err="1" smtClean="0">
                <a:solidFill>
                  <a:schemeClr val="tx2">
                    <a:lumMod val="75000"/>
                  </a:schemeClr>
                </a:solidFill>
                <a:latin typeface="Century Gothic" panose="020B0502020202020204"/>
                <a:ea typeface="MS PGothic" panose="020B0600070205080204" pitchFamily="34" charset="-128"/>
              </a:rPr>
              <a:t>tacograph</a:t>
            </a:r>
            <a:r>
              <a:rPr lang="en-GB" sz="2000" dirty="0" smtClean="0">
                <a:solidFill>
                  <a:schemeClr val="tx2">
                    <a:lumMod val="75000"/>
                  </a:schemeClr>
                </a:solidFill>
                <a:latin typeface="Century Gothic" panose="020B0502020202020204"/>
                <a:ea typeface="MS PGothic" panose="020B0600070205080204" pitchFamily="34" charset="-128"/>
              </a:rPr>
              <a:t> behaviour: multiple cards, unusual stopping </a:t>
            </a:r>
            <a:r>
              <a:rPr lang="en-GB" sz="2000" dirty="0" err="1" smtClean="0">
                <a:solidFill>
                  <a:schemeClr val="tx2">
                    <a:lumMod val="75000"/>
                  </a:schemeClr>
                </a:solidFill>
                <a:latin typeface="Century Gothic" panose="020B0502020202020204"/>
                <a:ea typeface="MS PGothic" panose="020B0600070205080204" pitchFamily="34" charset="-128"/>
              </a:rPr>
              <a:t>etc</a:t>
            </a:r>
            <a:r>
              <a:rPr lang="en-GB" sz="2000" dirty="0" smtClean="0">
                <a:solidFill>
                  <a:schemeClr val="tx2">
                    <a:lumMod val="75000"/>
                  </a:schemeClr>
                </a:solidFill>
                <a:latin typeface="Century Gothic" panose="020B0502020202020204"/>
                <a:ea typeface="MS PGothic" panose="020B0600070205080204" pitchFamily="34" charset="-128"/>
              </a:rPr>
              <a:t>.</a:t>
            </a: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Numerous 3</a:t>
            </a:r>
            <a:r>
              <a:rPr lang="en-GB" sz="2000" baseline="30000" dirty="0" smtClean="0">
                <a:solidFill>
                  <a:schemeClr val="tx2">
                    <a:lumMod val="75000"/>
                  </a:schemeClr>
                </a:solidFill>
                <a:latin typeface="Century Gothic" panose="020B0502020202020204"/>
                <a:ea typeface="MS PGothic" panose="020B0600070205080204" pitchFamily="34" charset="-128"/>
              </a:rPr>
              <a:t>rd</a:t>
            </a:r>
            <a:r>
              <a:rPr lang="en-GB" sz="2000" dirty="0" smtClean="0">
                <a:solidFill>
                  <a:schemeClr val="tx2">
                    <a:lumMod val="75000"/>
                  </a:schemeClr>
                </a:solidFill>
                <a:latin typeface="Century Gothic" panose="020B0502020202020204"/>
                <a:ea typeface="MS PGothic" panose="020B0600070205080204" pitchFamily="34" charset="-128"/>
              </a:rPr>
              <a:t> party payments made by persons not associated with the business.</a:t>
            </a: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Consignment and freight discrepancies.</a:t>
            </a: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Consistent breaching of company policy or driving regulations.</a:t>
            </a: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Possession of tools or equipment unrelated to their work.</a:t>
            </a: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Drivers reporting being distracted or intimidated away from their vehicle.</a:t>
            </a: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3</a:t>
            </a:r>
            <a:r>
              <a:rPr lang="en-GB" sz="2000" baseline="30000" dirty="0" smtClean="0">
                <a:solidFill>
                  <a:schemeClr val="tx2">
                    <a:lumMod val="75000"/>
                  </a:schemeClr>
                </a:solidFill>
                <a:latin typeface="Century Gothic" panose="020B0502020202020204"/>
                <a:ea typeface="MS PGothic" panose="020B0600070205080204" pitchFamily="34" charset="-128"/>
              </a:rPr>
              <a:t>rd</a:t>
            </a:r>
            <a:r>
              <a:rPr lang="en-GB" sz="2000" dirty="0" smtClean="0">
                <a:solidFill>
                  <a:schemeClr val="tx2">
                    <a:lumMod val="75000"/>
                  </a:schemeClr>
                </a:solidFill>
                <a:latin typeface="Century Gothic" panose="020B0502020202020204"/>
                <a:ea typeface="MS PGothic" panose="020B0600070205080204" pitchFamily="34" charset="-128"/>
              </a:rPr>
              <a:t> party report around driver behaviour.</a:t>
            </a: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Damage to hinges, locks or infrastructure of vehicle.</a:t>
            </a:r>
            <a:endParaRPr lang="en-GB" sz="2000" dirty="0">
              <a:solidFill>
                <a:schemeClr val="tx2">
                  <a:lumMod val="75000"/>
                </a:schemeClr>
              </a:solidFill>
              <a:latin typeface="Century Gothic" panose="020B0502020202020204"/>
              <a:ea typeface="MS PGothic" panose="020B0600070205080204" pitchFamily="34" charset="-128"/>
            </a:endParaRPr>
          </a:p>
        </p:txBody>
      </p:sp>
    </p:spTree>
    <p:extLst>
      <p:ext uri="{BB962C8B-B14F-4D97-AF65-F5344CB8AC3E}">
        <p14:creationId xmlns:p14="http://schemas.microsoft.com/office/powerpoint/2010/main" val="1030442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additive="base">
                                        <p:cTn id="31"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xEl>
                                              <p:pRg st="5" end="5"/>
                                            </p:txEl>
                                          </p:spTgt>
                                        </p:tgtEl>
                                        <p:attrNameLst>
                                          <p:attrName>style.visibility</p:attrName>
                                        </p:attrNameLst>
                                      </p:cBhvr>
                                      <p:to>
                                        <p:strVal val="visible"/>
                                      </p:to>
                                    </p:set>
                                    <p:anim calcmode="lin" valueType="num">
                                      <p:cBhvr additive="base">
                                        <p:cTn id="37"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xEl>
                                              <p:pRg st="6" end="6"/>
                                            </p:txEl>
                                          </p:spTgt>
                                        </p:tgtEl>
                                        <p:attrNameLst>
                                          <p:attrName>style.visibility</p:attrName>
                                        </p:attrNameLst>
                                      </p:cBhvr>
                                      <p:to>
                                        <p:strVal val="visible"/>
                                      </p:to>
                                    </p:set>
                                    <p:anim calcmode="lin" valueType="num">
                                      <p:cBhvr additive="base">
                                        <p:cTn id="43"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xEl>
                                              <p:pRg st="7" end="7"/>
                                            </p:txEl>
                                          </p:spTgt>
                                        </p:tgtEl>
                                        <p:attrNameLst>
                                          <p:attrName>style.visibility</p:attrName>
                                        </p:attrNameLst>
                                      </p:cBhvr>
                                      <p:to>
                                        <p:strVal val="visible"/>
                                      </p:to>
                                    </p:set>
                                    <p:anim calcmode="lin" valueType="num">
                                      <p:cBhvr additive="base">
                                        <p:cTn id="49" dur="500" fill="hold"/>
                                        <p:tgtEl>
                                          <p:spTgt spid="7">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
                                            <p:txEl>
                                              <p:pRg st="8" end="8"/>
                                            </p:txEl>
                                          </p:spTgt>
                                        </p:tgtEl>
                                        <p:attrNameLst>
                                          <p:attrName>style.visibility</p:attrName>
                                        </p:attrNameLst>
                                      </p:cBhvr>
                                      <p:to>
                                        <p:strVal val="visible"/>
                                      </p:to>
                                    </p:set>
                                    <p:anim calcmode="lin" valueType="num">
                                      <p:cBhvr additive="base">
                                        <p:cTn id="55" dur="500" fill="hold"/>
                                        <p:tgtEl>
                                          <p:spTgt spid="7">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7">
                                            <p:txEl>
                                              <p:pRg st="9" end="9"/>
                                            </p:txEl>
                                          </p:spTgt>
                                        </p:tgtEl>
                                        <p:attrNameLst>
                                          <p:attrName>style.visibility</p:attrName>
                                        </p:attrNameLst>
                                      </p:cBhvr>
                                      <p:to>
                                        <p:strVal val="visible"/>
                                      </p:to>
                                    </p:set>
                                    <p:anim calcmode="lin" valueType="num">
                                      <p:cBhvr additive="base">
                                        <p:cTn id="61" dur="500" fill="hold"/>
                                        <p:tgtEl>
                                          <p:spTgt spid="7">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7">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rot="16200000">
            <a:off x="11306897" y="672449"/>
            <a:ext cx="1554333" cy="215884"/>
          </a:xfrm>
        </p:spPr>
        <p:txBody>
          <a:bodyPr/>
          <a:lstStyle/>
          <a:p>
            <a:r>
              <a:rPr lang="en-GB" dirty="0" smtClean="0"/>
              <a:t>OPERATION SEASCALE</a:t>
            </a:r>
            <a:endParaRPr lang="en-GB" dirty="0"/>
          </a:p>
        </p:txBody>
      </p:sp>
      <p:sp>
        <p:nvSpPr>
          <p:cNvPr id="5" name="Rectangle 4"/>
          <p:cNvSpPr>
            <a:spLocks noChangeArrowheads="1"/>
          </p:cNvSpPr>
          <p:nvPr/>
        </p:nvSpPr>
        <p:spPr bwMode="auto">
          <a:xfrm>
            <a:off x="0" y="-1"/>
            <a:ext cx="11976121" cy="780393"/>
          </a:xfrm>
          <a:prstGeom prst="rect">
            <a:avLst/>
          </a:prstGeom>
          <a:solidFill>
            <a:schemeClr val="tx2">
              <a:lumMod val="75000"/>
            </a:schemeClr>
          </a:solidFill>
          <a:ln>
            <a:noFill/>
          </a:ln>
        </p:spPr>
        <p:txBody>
          <a:bodyPr anchor="ctr"/>
          <a:lstStyle>
            <a:lvl1pPr defTabSz="685800">
              <a:defRPr sz="1600">
                <a:solidFill>
                  <a:schemeClr val="tx1"/>
                </a:solidFill>
                <a:latin typeface="Arial" panose="020B0604020202020204" pitchFamily="34" charset="0"/>
                <a:cs typeface="Arial" panose="020B0604020202020204" pitchFamily="34" charset="0"/>
              </a:defRPr>
            </a:lvl1pPr>
            <a:lvl2pPr marL="742950" indent="-285750" defTabSz="685800">
              <a:defRPr sz="1600">
                <a:solidFill>
                  <a:schemeClr val="tx1"/>
                </a:solidFill>
                <a:latin typeface="Arial" panose="020B0604020202020204" pitchFamily="34" charset="0"/>
                <a:cs typeface="Arial" panose="020B0604020202020204" pitchFamily="34" charset="0"/>
              </a:defRPr>
            </a:lvl2pPr>
            <a:lvl3pPr marL="1143000" indent="-228600" defTabSz="685800">
              <a:defRPr sz="1600">
                <a:solidFill>
                  <a:schemeClr val="tx1"/>
                </a:solidFill>
                <a:latin typeface="Arial" panose="020B0604020202020204" pitchFamily="34" charset="0"/>
                <a:cs typeface="Arial" panose="020B0604020202020204" pitchFamily="34" charset="0"/>
              </a:defRPr>
            </a:lvl3pPr>
            <a:lvl4pPr marL="1600200" indent="-228600" defTabSz="685800">
              <a:defRPr sz="1600">
                <a:solidFill>
                  <a:schemeClr val="tx1"/>
                </a:solidFill>
                <a:latin typeface="Arial" panose="020B0604020202020204" pitchFamily="34" charset="0"/>
                <a:cs typeface="Arial" panose="020B0604020202020204" pitchFamily="34" charset="0"/>
              </a:defRPr>
            </a:lvl4pPr>
            <a:lvl5pPr marL="2057400" indent="-228600" defTabSz="685800">
              <a:defRPr sz="16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algn="ctr">
              <a:lnSpc>
                <a:spcPct val="90000"/>
              </a:lnSpc>
              <a:defRPr/>
            </a:pPr>
            <a:r>
              <a:rPr lang="en-GB" altLang="en-US" sz="4000" dirty="0" smtClean="0">
                <a:solidFill>
                  <a:prstClr val="white"/>
                </a:solidFill>
                <a:latin typeface="Century Gothic" panose="020B0502020202020204"/>
                <a:ea typeface="MS PGothic" panose="020B0600070205080204" pitchFamily="34" charset="-128"/>
              </a:rPr>
              <a:t>The Law: New Offences &amp; Sanctions</a:t>
            </a:r>
            <a:endParaRPr lang="en-GB" altLang="en-US" sz="4000" dirty="0">
              <a:solidFill>
                <a:prstClr val="white"/>
              </a:solidFill>
              <a:latin typeface="Century Gothic" panose="020B0502020202020204"/>
              <a:ea typeface="MS PGothic" panose="020B0600070205080204" pitchFamily="34" charset="-128"/>
            </a:endParaRPr>
          </a:p>
        </p:txBody>
      </p:sp>
      <p:sp>
        <p:nvSpPr>
          <p:cNvPr id="6" name="TextBox 5"/>
          <p:cNvSpPr txBox="1"/>
          <p:nvPr/>
        </p:nvSpPr>
        <p:spPr>
          <a:xfrm>
            <a:off x="1774825" y="1189039"/>
            <a:ext cx="8713788" cy="4733155"/>
          </a:xfrm>
          <a:prstGeom prst="rect">
            <a:avLst/>
          </a:prstGeom>
          <a:noFill/>
        </p:spPr>
        <p:txBody>
          <a:bodyPr>
            <a:spAutoFit/>
          </a:bodyPr>
          <a:lstStyle/>
          <a:p>
            <a:pPr>
              <a:lnSpc>
                <a:spcPct val="107000"/>
              </a:lnSpc>
              <a:spcAft>
                <a:spcPts val="800"/>
              </a:spcAft>
            </a:pPr>
            <a:r>
              <a:rPr lang="en-GB" sz="2400" b="1" dirty="0" smtClean="0">
                <a:solidFill>
                  <a:schemeClr val="tx2">
                    <a:lumMod val="75000"/>
                  </a:schemeClr>
                </a:solidFill>
                <a:ea typeface="Calibri" panose="020F0502020204030204" pitchFamily="34" charset="0"/>
                <a:cs typeface="Times New Roman" panose="02020603050405020304" pitchFamily="18" charset="0"/>
              </a:rPr>
              <a:t>Failure to Secure a Goods Vehicle - (Specific to Goods Vehicles) </a:t>
            </a:r>
          </a:p>
          <a:p>
            <a:pPr>
              <a:lnSpc>
                <a:spcPct val="107000"/>
              </a:lnSpc>
              <a:spcAft>
                <a:spcPts val="800"/>
              </a:spcAft>
            </a:pPr>
            <a:r>
              <a:rPr lang="en-GB" sz="2400" dirty="0" smtClean="0">
                <a:solidFill>
                  <a:schemeClr val="tx2">
                    <a:lumMod val="75000"/>
                  </a:schemeClr>
                </a:solidFill>
                <a:ea typeface="Calibri" panose="020F0502020204030204" pitchFamily="34" charset="0"/>
                <a:cs typeface="Times New Roman" panose="02020603050405020304" pitchFamily="18" charset="0"/>
              </a:rPr>
              <a:t>Who will report and process the new offence? Border Force ONLY.</a:t>
            </a:r>
          </a:p>
          <a:p>
            <a:pPr>
              <a:lnSpc>
                <a:spcPct val="107000"/>
              </a:lnSpc>
              <a:spcAft>
                <a:spcPts val="800"/>
              </a:spcAft>
            </a:pPr>
            <a:r>
              <a:rPr lang="en-GB" sz="2400" b="1" dirty="0" smtClean="0">
                <a:solidFill>
                  <a:srgbClr val="FF0000"/>
                </a:solidFill>
                <a:ea typeface="Calibri" panose="020F0502020204030204" pitchFamily="34" charset="0"/>
                <a:cs typeface="Times New Roman" panose="02020603050405020304" pitchFamily="18" charset="0"/>
              </a:rPr>
              <a:t>Fine Scale:-</a:t>
            </a:r>
          </a:p>
          <a:p>
            <a:pPr>
              <a:lnSpc>
                <a:spcPct val="107000"/>
              </a:lnSpc>
              <a:spcAft>
                <a:spcPts val="800"/>
              </a:spcAft>
            </a:pPr>
            <a:r>
              <a:rPr lang="en-GB" sz="2400" dirty="0" smtClean="0">
                <a:solidFill>
                  <a:srgbClr val="FF0000"/>
                </a:solidFill>
                <a:ea typeface="Calibri" panose="020F0502020204030204" pitchFamily="34" charset="0"/>
                <a:cs typeface="Times New Roman" panose="02020603050405020304" pitchFamily="18" charset="0"/>
              </a:rPr>
              <a:t>£1500 </a:t>
            </a:r>
            <a:r>
              <a:rPr lang="en-GB" sz="2400" dirty="0" smtClean="0">
                <a:solidFill>
                  <a:schemeClr val="tx2">
                    <a:lumMod val="75000"/>
                  </a:schemeClr>
                </a:solidFill>
                <a:ea typeface="Calibri" panose="020F0502020204030204" pitchFamily="34" charset="0"/>
                <a:cs typeface="Times New Roman" panose="02020603050405020304" pitchFamily="18" charset="0"/>
              </a:rPr>
              <a:t>first offence.</a:t>
            </a:r>
          </a:p>
          <a:p>
            <a:pPr>
              <a:lnSpc>
                <a:spcPct val="107000"/>
              </a:lnSpc>
              <a:spcAft>
                <a:spcPts val="800"/>
              </a:spcAft>
            </a:pPr>
            <a:r>
              <a:rPr lang="en-GB" sz="2400" dirty="0" smtClean="0">
                <a:solidFill>
                  <a:srgbClr val="FF0000"/>
                </a:solidFill>
                <a:ea typeface="Calibri" panose="020F0502020204030204" pitchFamily="34" charset="0"/>
                <a:cs typeface="Times New Roman" panose="02020603050405020304" pitchFamily="18" charset="0"/>
              </a:rPr>
              <a:t>£3000 </a:t>
            </a:r>
            <a:r>
              <a:rPr lang="en-GB" sz="2400" dirty="0" smtClean="0">
                <a:solidFill>
                  <a:schemeClr val="tx2">
                    <a:lumMod val="75000"/>
                  </a:schemeClr>
                </a:solidFill>
                <a:ea typeface="Calibri" panose="020F0502020204030204" pitchFamily="34" charset="0"/>
                <a:cs typeface="Times New Roman" panose="02020603050405020304" pitchFamily="18" charset="0"/>
              </a:rPr>
              <a:t>second offence.</a:t>
            </a:r>
          </a:p>
          <a:p>
            <a:pPr>
              <a:lnSpc>
                <a:spcPct val="107000"/>
              </a:lnSpc>
              <a:spcAft>
                <a:spcPts val="800"/>
              </a:spcAft>
            </a:pPr>
            <a:r>
              <a:rPr lang="en-GB" sz="2400" dirty="0" smtClean="0">
                <a:solidFill>
                  <a:srgbClr val="FF0000"/>
                </a:solidFill>
                <a:ea typeface="Calibri" panose="020F0502020204030204" pitchFamily="34" charset="0"/>
                <a:cs typeface="Times New Roman" panose="02020603050405020304" pitchFamily="18" charset="0"/>
              </a:rPr>
              <a:t>£6000 </a:t>
            </a:r>
            <a:r>
              <a:rPr lang="en-GB" sz="2400" dirty="0" smtClean="0">
                <a:solidFill>
                  <a:schemeClr val="tx2">
                    <a:lumMod val="75000"/>
                  </a:schemeClr>
                </a:solidFill>
                <a:ea typeface="Calibri" panose="020F0502020204030204" pitchFamily="34" charset="0"/>
                <a:cs typeface="Times New Roman" panose="02020603050405020304" pitchFamily="18" charset="0"/>
              </a:rPr>
              <a:t>more then 2 offences.</a:t>
            </a:r>
          </a:p>
          <a:p>
            <a:pPr>
              <a:lnSpc>
                <a:spcPct val="107000"/>
              </a:lnSpc>
              <a:spcAft>
                <a:spcPts val="800"/>
              </a:spcAft>
            </a:pPr>
            <a:r>
              <a:rPr lang="en-GB" sz="1600" i="1" dirty="0" smtClean="0">
                <a:solidFill>
                  <a:schemeClr val="tx2">
                    <a:lumMod val="75000"/>
                  </a:schemeClr>
                </a:solidFill>
                <a:ea typeface="Calibri" panose="020F0502020204030204" pitchFamily="34" charset="0"/>
                <a:cs typeface="Times New Roman" panose="02020603050405020304" pitchFamily="18" charset="0"/>
              </a:rPr>
              <a:t>50% reduction for the HAULIER ONLY if the Haulier showed compliance (i.e. provided everything to the driver in order for the driver to sufficiently secure and carry out the necessary checks required but failed to do so) </a:t>
            </a:r>
          </a:p>
          <a:p>
            <a:pPr>
              <a:lnSpc>
                <a:spcPct val="107000"/>
              </a:lnSpc>
              <a:spcAft>
                <a:spcPts val="800"/>
              </a:spcAft>
            </a:pPr>
            <a:r>
              <a:rPr lang="en-GB" sz="1600" i="1" dirty="0" smtClean="0">
                <a:solidFill>
                  <a:schemeClr val="tx2">
                    <a:lumMod val="75000"/>
                  </a:schemeClr>
                </a:solidFill>
                <a:ea typeface="Calibri" panose="020F0502020204030204" pitchFamily="34" charset="0"/>
                <a:cs typeface="Times New Roman" panose="02020603050405020304" pitchFamily="18" charset="0"/>
              </a:rPr>
              <a:t>50% reduction if the Haulier is part of the Civil Penalty Accreditation Scheme </a:t>
            </a:r>
          </a:p>
          <a:p>
            <a:pPr>
              <a:lnSpc>
                <a:spcPct val="107000"/>
              </a:lnSpc>
              <a:spcAft>
                <a:spcPts val="800"/>
              </a:spcAft>
            </a:pPr>
            <a:endParaRPr lang="en-GB" sz="2400" i="1" dirty="0">
              <a:solidFill>
                <a:prstClr val="white"/>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5952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7" end="7"/>
                                            </p:txEl>
                                          </p:spTgt>
                                        </p:tgtEl>
                                        <p:attrNameLst>
                                          <p:attrName>style.visibility</p:attrName>
                                        </p:attrNameLst>
                                      </p:cBhvr>
                                      <p:to>
                                        <p:strVal val="visible"/>
                                      </p:to>
                                    </p:set>
                                    <p:anim calcmode="lin" valueType="num">
                                      <p:cBhvr additive="base">
                                        <p:cTn id="49"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rot="16200000">
            <a:off x="11306892" y="669224"/>
            <a:ext cx="1554333" cy="215884"/>
          </a:xfrm>
        </p:spPr>
        <p:txBody>
          <a:bodyPr/>
          <a:lstStyle/>
          <a:p>
            <a:r>
              <a:rPr lang="en-GB" dirty="0" smtClean="0"/>
              <a:t>OPERATION SEASCALE</a:t>
            </a:r>
            <a:endParaRPr lang="en-GB" dirty="0"/>
          </a:p>
        </p:txBody>
      </p:sp>
      <p:sp>
        <p:nvSpPr>
          <p:cNvPr id="5" name="Rectangle 4"/>
          <p:cNvSpPr>
            <a:spLocks noChangeArrowheads="1"/>
          </p:cNvSpPr>
          <p:nvPr/>
        </p:nvSpPr>
        <p:spPr bwMode="auto">
          <a:xfrm>
            <a:off x="0" y="0"/>
            <a:ext cx="11976121" cy="835572"/>
          </a:xfrm>
          <a:prstGeom prst="rect">
            <a:avLst/>
          </a:prstGeom>
          <a:solidFill>
            <a:schemeClr val="tx2">
              <a:lumMod val="75000"/>
            </a:schemeClr>
          </a:solidFill>
          <a:ln>
            <a:noFill/>
          </a:ln>
        </p:spPr>
        <p:txBody>
          <a:bodyPr anchor="ctr"/>
          <a:lstStyle>
            <a:lvl1pPr defTabSz="685800">
              <a:defRPr sz="1600">
                <a:solidFill>
                  <a:schemeClr val="tx1"/>
                </a:solidFill>
                <a:latin typeface="Arial" panose="020B0604020202020204" pitchFamily="34" charset="0"/>
                <a:cs typeface="Arial" panose="020B0604020202020204" pitchFamily="34" charset="0"/>
              </a:defRPr>
            </a:lvl1pPr>
            <a:lvl2pPr marL="742950" indent="-285750" defTabSz="685800">
              <a:defRPr sz="1600">
                <a:solidFill>
                  <a:schemeClr val="tx1"/>
                </a:solidFill>
                <a:latin typeface="Arial" panose="020B0604020202020204" pitchFamily="34" charset="0"/>
                <a:cs typeface="Arial" panose="020B0604020202020204" pitchFamily="34" charset="0"/>
              </a:defRPr>
            </a:lvl2pPr>
            <a:lvl3pPr marL="1143000" indent="-228600" defTabSz="685800">
              <a:defRPr sz="1600">
                <a:solidFill>
                  <a:schemeClr val="tx1"/>
                </a:solidFill>
                <a:latin typeface="Arial" panose="020B0604020202020204" pitchFamily="34" charset="0"/>
                <a:cs typeface="Arial" panose="020B0604020202020204" pitchFamily="34" charset="0"/>
              </a:defRPr>
            </a:lvl3pPr>
            <a:lvl4pPr marL="1600200" indent="-228600" defTabSz="685800">
              <a:defRPr sz="1600">
                <a:solidFill>
                  <a:schemeClr val="tx1"/>
                </a:solidFill>
                <a:latin typeface="Arial" panose="020B0604020202020204" pitchFamily="34" charset="0"/>
                <a:cs typeface="Arial" panose="020B0604020202020204" pitchFamily="34" charset="0"/>
              </a:defRPr>
            </a:lvl4pPr>
            <a:lvl5pPr marL="2057400" indent="-228600" defTabSz="685800">
              <a:defRPr sz="16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algn="ctr">
              <a:lnSpc>
                <a:spcPct val="90000"/>
              </a:lnSpc>
              <a:defRPr/>
            </a:pPr>
            <a:r>
              <a:rPr lang="en-GB" altLang="en-US" sz="4000" dirty="0" smtClean="0">
                <a:solidFill>
                  <a:prstClr val="white"/>
                </a:solidFill>
                <a:latin typeface="Century Gothic" panose="020B0502020202020204"/>
                <a:ea typeface="MS PGothic" panose="020B0600070205080204" pitchFamily="34" charset="-128"/>
              </a:rPr>
              <a:t>The Law: New Offences &amp; Sanctions</a:t>
            </a:r>
            <a:endParaRPr lang="en-GB" altLang="en-US" sz="4000" dirty="0">
              <a:solidFill>
                <a:prstClr val="white"/>
              </a:solidFill>
              <a:latin typeface="Century Gothic" panose="020B0502020202020204"/>
              <a:ea typeface="MS PGothic" panose="020B0600070205080204" pitchFamily="34" charset="-128"/>
            </a:endParaRPr>
          </a:p>
        </p:txBody>
      </p:sp>
      <p:sp>
        <p:nvSpPr>
          <p:cNvPr id="6" name="TextBox 5"/>
          <p:cNvSpPr txBox="1"/>
          <p:nvPr/>
        </p:nvSpPr>
        <p:spPr>
          <a:xfrm>
            <a:off x="1799317" y="1197203"/>
            <a:ext cx="8713788" cy="4477380"/>
          </a:xfrm>
          <a:prstGeom prst="rect">
            <a:avLst/>
          </a:prstGeom>
          <a:noFill/>
        </p:spPr>
        <p:txBody>
          <a:bodyPr>
            <a:spAutoFit/>
          </a:bodyPr>
          <a:lstStyle/>
          <a:p>
            <a:pPr>
              <a:lnSpc>
                <a:spcPct val="107000"/>
              </a:lnSpc>
              <a:spcAft>
                <a:spcPts val="800"/>
              </a:spcAft>
            </a:pPr>
            <a:r>
              <a:rPr lang="en-GB" sz="2400" b="1" dirty="0">
                <a:solidFill>
                  <a:schemeClr val="tx2">
                    <a:lumMod val="75000"/>
                  </a:schemeClr>
                </a:solidFill>
                <a:ea typeface="Calibri" panose="020F0502020204030204" pitchFamily="34" charset="0"/>
                <a:cs typeface="Times New Roman" panose="02020603050405020304" pitchFamily="18" charset="0"/>
              </a:rPr>
              <a:t>OIC Events – </a:t>
            </a:r>
            <a:r>
              <a:rPr lang="en-GB" sz="2400" b="1" dirty="0" err="1">
                <a:solidFill>
                  <a:schemeClr val="tx2">
                    <a:lumMod val="75000"/>
                  </a:schemeClr>
                </a:solidFill>
                <a:ea typeface="Calibri" panose="020F0502020204030204" pitchFamily="34" charset="0"/>
                <a:cs typeface="Times New Roman" panose="02020603050405020304" pitchFamily="18" charset="0"/>
              </a:rPr>
              <a:t>Clandestine’s</a:t>
            </a:r>
            <a:r>
              <a:rPr lang="en-GB" sz="2400" b="1" dirty="0">
                <a:solidFill>
                  <a:schemeClr val="tx2">
                    <a:lumMod val="75000"/>
                  </a:schemeClr>
                </a:solidFill>
                <a:ea typeface="Calibri" panose="020F0502020204030204" pitchFamily="34" charset="0"/>
                <a:cs typeface="Times New Roman" panose="02020603050405020304" pitchFamily="18" charset="0"/>
              </a:rPr>
              <a:t> Found in </a:t>
            </a:r>
            <a:r>
              <a:rPr lang="en-GB" sz="2400" b="1" dirty="0" smtClean="0">
                <a:solidFill>
                  <a:schemeClr val="tx2">
                    <a:lumMod val="75000"/>
                  </a:schemeClr>
                </a:solidFill>
                <a:ea typeface="Calibri" panose="020F0502020204030204" pitchFamily="34" charset="0"/>
                <a:cs typeface="Times New Roman" panose="02020603050405020304" pitchFamily="18" charset="0"/>
              </a:rPr>
              <a:t>Vehicle:</a:t>
            </a:r>
            <a:endParaRPr lang="en-GB" sz="2400" b="1" dirty="0">
              <a:solidFill>
                <a:schemeClr val="tx2">
                  <a:lumMod val="75000"/>
                </a:schemeClr>
              </a:solidFill>
              <a:ea typeface="Calibri" panose="020F0502020204030204" pitchFamily="34" charset="0"/>
              <a:cs typeface="Times New Roman" panose="02020603050405020304" pitchFamily="18" charset="0"/>
            </a:endParaRPr>
          </a:p>
          <a:p>
            <a:pPr>
              <a:lnSpc>
                <a:spcPct val="107000"/>
              </a:lnSpc>
              <a:spcAft>
                <a:spcPts val="800"/>
              </a:spcAft>
            </a:pPr>
            <a:r>
              <a:rPr lang="en-GB" sz="2400" b="1" dirty="0">
                <a:solidFill>
                  <a:srgbClr val="FF0000"/>
                </a:solidFill>
                <a:ea typeface="Calibri" panose="020F0502020204030204" pitchFamily="34" charset="0"/>
                <a:cs typeface="Times New Roman" panose="02020603050405020304" pitchFamily="18" charset="0"/>
              </a:rPr>
              <a:t>Fine Scale </a:t>
            </a:r>
            <a:r>
              <a:rPr lang="en-GB" sz="2400" dirty="0">
                <a:solidFill>
                  <a:schemeClr val="tx2">
                    <a:lumMod val="75000"/>
                  </a:schemeClr>
                </a:solidFill>
                <a:ea typeface="Calibri" panose="020F0502020204030204" pitchFamily="34" charset="0"/>
                <a:cs typeface="Times New Roman" panose="02020603050405020304" pitchFamily="18" charset="0"/>
              </a:rPr>
              <a:t>(fine is PER migrant found</a:t>
            </a:r>
            <a:r>
              <a:rPr lang="en-GB" sz="2400" dirty="0" smtClean="0">
                <a:solidFill>
                  <a:schemeClr val="tx2">
                    <a:lumMod val="75000"/>
                  </a:schemeClr>
                </a:solidFill>
                <a:ea typeface="Calibri" panose="020F0502020204030204" pitchFamily="34" charset="0"/>
                <a:cs typeface="Times New Roman" panose="02020603050405020304" pitchFamily="18" charset="0"/>
              </a:rPr>
              <a:t>):-</a:t>
            </a:r>
          </a:p>
          <a:p>
            <a:pPr>
              <a:lnSpc>
                <a:spcPct val="107000"/>
              </a:lnSpc>
              <a:spcAft>
                <a:spcPts val="800"/>
              </a:spcAft>
            </a:pPr>
            <a:endParaRPr lang="en-GB" sz="1100" dirty="0">
              <a:solidFill>
                <a:prstClr val="white"/>
              </a:solidFill>
              <a:ea typeface="Calibri" panose="020F0502020204030204" pitchFamily="34" charset="0"/>
              <a:cs typeface="Times New Roman" panose="02020603050405020304" pitchFamily="18" charset="0"/>
            </a:endParaRPr>
          </a:p>
          <a:p>
            <a:pPr>
              <a:lnSpc>
                <a:spcPct val="107000"/>
              </a:lnSpc>
              <a:spcAft>
                <a:spcPts val="800"/>
              </a:spcAft>
            </a:pPr>
            <a:r>
              <a:rPr lang="en-GB" sz="2000" dirty="0">
                <a:solidFill>
                  <a:srgbClr val="FF0000"/>
                </a:solidFill>
                <a:ea typeface="Calibri" panose="020F0502020204030204" pitchFamily="34" charset="0"/>
                <a:cs typeface="Times New Roman" panose="02020603050405020304" pitchFamily="18" charset="0"/>
              </a:rPr>
              <a:t>£6000 </a:t>
            </a:r>
            <a:r>
              <a:rPr lang="en-GB" sz="2000" dirty="0">
                <a:solidFill>
                  <a:schemeClr val="tx2">
                    <a:lumMod val="75000"/>
                  </a:schemeClr>
                </a:solidFill>
                <a:ea typeface="Calibri" panose="020F0502020204030204" pitchFamily="34" charset="0"/>
                <a:cs typeface="Times New Roman" panose="02020603050405020304" pitchFamily="18" charset="0"/>
              </a:rPr>
              <a:t>first </a:t>
            </a:r>
            <a:r>
              <a:rPr lang="en-GB" sz="2000" dirty="0" smtClean="0">
                <a:solidFill>
                  <a:schemeClr val="tx2">
                    <a:lumMod val="75000"/>
                  </a:schemeClr>
                </a:solidFill>
                <a:ea typeface="Calibri" panose="020F0502020204030204" pitchFamily="34" charset="0"/>
                <a:cs typeface="Times New Roman" panose="02020603050405020304" pitchFamily="18" charset="0"/>
              </a:rPr>
              <a:t>offence.</a:t>
            </a:r>
            <a:endParaRPr lang="en-GB" sz="2000" dirty="0">
              <a:solidFill>
                <a:schemeClr val="tx2">
                  <a:lumMod val="75000"/>
                </a:schemeClr>
              </a:solidFill>
              <a:ea typeface="Calibri" panose="020F0502020204030204" pitchFamily="34" charset="0"/>
              <a:cs typeface="Times New Roman" panose="02020603050405020304" pitchFamily="18" charset="0"/>
            </a:endParaRPr>
          </a:p>
          <a:p>
            <a:pPr>
              <a:lnSpc>
                <a:spcPct val="107000"/>
              </a:lnSpc>
              <a:spcAft>
                <a:spcPts val="800"/>
              </a:spcAft>
            </a:pPr>
            <a:r>
              <a:rPr lang="en-GB" sz="2000" dirty="0">
                <a:solidFill>
                  <a:srgbClr val="FF0000"/>
                </a:solidFill>
                <a:ea typeface="Calibri" panose="020F0502020204030204" pitchFamily="34" charset="0"/>
                <a:cs typeface="Times New Roman" panose="02020603050405020304" pitchFamily="18" charset="0"/>
              </a:rPr>
              <a:t>£</a:t>
            </a:r>
            <a:r>
              <a:rPr lang="en-GB" sz="2000" dirty="0" smtClean="0">
                <a:solidFill>
                  <a:srgbClr val="FF0000"/>
                </a:solidFill>
                <a:ea typeface="Calibri" panose="020F0502020204030204" pitchFamily="34" charset="0"/>
                <a:cs typeface="Times New Roman" panose="02020603050405020304" pitchFamily="18" charset="0"/>
              </a:rPr>
              <a:t>10,000 </a:t>
            </a:r>
            <a:r>
              <a:rPr lang="en-GB" sz="2000" dirty="0">
                <a:solidFill>
                  <a:schemeClr val="tx2">
                    <a:lumMod val="75000"/>
                  </a:schemeClr>
                </a:solidFill>
                <a:ea typeface="Calibri" panose="020F0502020204030204" pitchFamily="34" charset="0"/>
                <a:cs typeface="Times New Roman" panose="02020603050405020304" pitchFamily="18" charset="0"/>
              </a:rPr>
              <a:t>second </a:t>
            </a:r>
            <a:r>
              <a:rPr lang="en-GB" sz="2000" dirty="0" smtClean="0">
                <a:solidFill>
                  <a:schemeClr val="tx2">
                    <a:lumMod val="75000"/>
                  </a:schemeClr>
                </a:solidFill>
                <a:ea typeface="Calibri" panose="020F0502020204030204" pitchFamily="34" charset="0"/>
                <a:cs typeface="Times New Roman" panose="02020603050405020304" pitchFamily="18" charset="0"/>
              </a:rPr>
              <a:t>offence.</a:t>
            </a:r>
            <a:endParaRPr lang="en-GB" sz="2000" dirty="0">
              <a:solidFill>
                <a:schemeClr val="tx2">
                  <a:lumMod val="75000"/>
                </a:schemeClr>
              </a:solidFill>
              <a:ea typeface="Calibri" panose="020F0502020204030204" pitchFamily="34" charset="0"/>
              <a:cs typeface="Times New Roman" panose="02020603050405020304" pitchFamily="18" charset="0"/>
            </a:endParaRPr>
          </a:p>
          <a:p>
            <a:pPr>
              <a:lnSpc>
                <a:spcPct val="107000"/>
              </a:lnSpc>
              <a:spcAft>
                <a:spcPts val="800"/>
              </a:spcAft>
            </a:pPr>
            <a:r>
              <a:rPr lang="en-GB" sz="2000" dirty="0">
                <a:solidFill>
                  <a:schemeClr val="tx2">
                    <a:lumMod val="75000"/>
                  </a:schemeClr>
                </a:solidFill>
                <a:ea typeface="Calibri" panose="020F0502020204030204" pitchFamily="34" charset="0"/>
                <a:cs typeface="Times New Roman" panose="02020603050405020304" pitchFamily="18" charset="0"/>
              </a:rPr>
              <a:t>(All the above in the last 5 years</a:t>
            </a:r>
            <a:r>
              <a:rPr lang="en-GB" sz="2000" dirty="0" smtClean="0">
                <a:solidFill>
                  <a:schemeClr val="tx2">
                    <a:lumMod val="75000"/>
                  </a:schemeClr>
                </a:solidFill>
                <a:ea typeface="Calibri" panose="020F0502020204030204" pitchFamily="34" charset="0"/>
                <a:cs typeface="Times New Roman" panose="02020603050405020304" pitchFamily="18" charset="0"/>
              </a:rPr>
              <a:t>)</a:t>
            </a:r>
          </a:p>
          <a:p>
            <a:pPr>
              <a:lnSpc>
                <a:spcPct val="107000"/>
              </a:lnSpc>
              <a:spcAft>
                <a:spcPts val="800"/>
              </a:spcAft>
            </a:pPr>
            <a:endParaRPr lang="en-GB" sz="1100" b="1" i="1" dirty="0">
              <a:solidFill>
                <a:schemeClr val="tx2">
                  <a:lumMod val="75000"/>
                </a:schemeClr>
              </a:solidFill>
              <a:ea typeface="Calibri" panose="020F0502020204030204" pitchFamily="34" charset="0"/>
              <a:cs typeface="Times New Roman" panose="02020603050405020304" pitchFamily="18" charset="0"/>
            </a:endParaRPr>
          </a:p>
          <a:p>
            <a:pPr>
              <a:lnSpc>
                <a:spcPct val="107000"/>
              </a:lnSpc>
              <a:spcAft>
                <a:spcPts val="800"/>
              </a:spcAft>
            </a:pPr>
            <a:r>
              <a:rPr lang="en-GB" sz="1600" b="1" i="1" dirty="0">
                <a:solidFill>
                  <a:schemeClr val="tx2">
                    <a:lumMod val="75000"/>
                  </a:schemeClr>
                </a:solidFill>
                <a:ea typeface="Calibri" panose="020F0502020204030204" pitchFamily="34" charset="0"/>
                <a:cs typeface="Times New Roman" panose="02020603050405020304" pitchFamily="18" charset="0"/>
              </a:rPr>
              <a:t>Fine Reductions:-</a:t>
            </a:r>
          </a:p>
          <a:p>
            <a:pPr>
              <a:lnSpc>
                <a:spcPct val="107000"/>
              </a:lnSpc>
              <a:spcAft>
                <a:spcPts val="800"/>
              </a:spcAft>
            </a:pPr>
            <a:r>
              <a:rPr lang="en-GB" sz="1600" i="1" dirty="0">
                <a:solidFill>
                  <a:schemeClr val="tx2">
                    <a:lumMod val="75000"/>
                  </a:schemeClr>
                </a:solidFill>
                <a:ea typeface="Calibri" panose="020F0502020204030204" pitchFamily="34" charset="0"/>
                <a:cs typeface="Times New Roman" panose="02020603050405020304" pitchFamily="18" charset="0"/>
              </a:rPr>
              <a:t>50% reduction if Haulier is part of the Civil Penalty Accreditation Scheme.</a:t>
            </a:r>
          </a:p>
          <a:p>
            <a:pPr>
              <a:lnSpc>
                <a:spcPct val="107000"/>
              </a:lnSpc>
              <a:spcAft>
                <a:spcPts val="800"/>
              </a:spcAft>
            </a:pPr>
            <a:r>
              <a:rPr lang="en-GB" sz="1600" i="1" dirty="0">
                <a:solidFill>
                  <a:schemeClr val="tx2">
                    <a:lumMod val="75000"/>
                  </a:schemeClr>
                </a:solidFill>
                <a:ea typeface="Calibri" panose="020F0502020204030204" pitchFamily="34" charset="0"/>
                <a:cs typeface="Times New Roman" panose="02020603050405020304" pitchFamily="18" charset="0"/>
              </a:rPr>
              <a:t>50% reduction if the driver OR Haulier have complied with the Rules in Law.</a:t>
            </a:r>
          </a:p>
          <a:p>
            <a:pPr>
              <a:lnSpc>
                <a:spcPct val="107000"/>
              </a:lnSpc>
              <a:spcAft>
                <a:spcPts val="800"/>
              </a:spcAft>
            </a:pPr>
            <a:r>
              <a:rPr lang="en-GB" sz="1600" i="1" dirty="0">
                <a:solidFill>
                  <a:schemeClr val="tx2">
                    <a:lumMod val="75000"/>
                  </a:schemeClr>
                </a:solidFill>
                <a:ea typeface="Calibri" panose="020F0502020204030204" pitchFamily="34" charset="0"/>
                <a:cs typeface="Times New Roman" panose="02020603050405020304" pitchFamily="18" charset="0"/>
              </a:rPr>
              <a:t>Zero fine if both confirmed the above are confirmed and complied with.</a:t>
            </a:r>
          </a:p>
        </p:txBody>
      </p:sp>
    </p:spTree>
    <p:extLst>
      <p:ext uri="{BB962C8B-B14F-4D97-AF65-F5344CB8AC3E}">
        <p14:creationId xmlns:p14="http://schemas.microsoft.com/office/powerpoint/2010/main" val="103778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additive="base">
                                        <p:cTn id="3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 calcmode="lin" valueType="num">
                                      <p:cBhvr additive="base">
                                        <p:cTn id="37"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8" end="8"/>
                                            </p:txEl>
                                          </p:spTgt>
                                        </p:tgtEl>
                                        <p:attrNameLst>
                                          <p:attrName>style.visibility</p:attrName>
                                        </p:attrNameLst>
                                      </p:cBhvr>
                                      <p:to>
                                        <p:strVal val="visible"/>
                                      </p:to>
                                    </p:set>
                                    <p:anim calcmode="lin" valueType="num">
                                      <p:cBhvr additive="base">
                                        <p:cTn id="43"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9" end="9"/>
                                            </p:txEl>
                                          </p:spTgt>
                                        </p:tgtEl>
                                        <p:attrNameLst>
                                          <p:attrName>style.visibility</p:attrName>
                                        </p:attrNameLst>
                                      </p:cBhvr>
                                      <p:to>
                                        <p:strVal val="visible"/>
                                      </p:to>
                                    </p:set>
                                    <p:anim calcmode="lin" valueType="num">
                                      <p:cBhvr additive="base">
                                        <p:cTn id="49"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xEl>
                                              <p:pRg st="10" end="10"/>
                                            </p:txEl>
                                          </p:spTgt>
                                        </p:tgtEl>
                                        <p:attrNameLst>
                                          <p:attrName>style.visibility</p:attrName>
                                        </p:attrNameLst>
                                      </p:cBhvr>
                                      <p:to>
                                        <p:strVal val="visible"/>
                                      </p:to>
                                    </p:set>
                                    <p:anim calcmode="lin" valueType="num">
                                      <p:cBhvr additive="base">
                                        <p:cTn id="55" dur="500" fill="hold"/>
                                        <p:tgtEl>
                                          <p:spTgt spid="6">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rot="16200000">
            <a:off x="11306897" y="669224"/>
            <a:ext cx="1554333" cy="215884"/>
          </a:xfrm>
        </p:spPr>
        <p:txBody>
          <a:bodyPr/>
          <a:lstStyle/>
          <a:p>
            <a:r>
              <a:rPr lang="en-GB" dirty="0" smtClean="0"/>
              <a:t>OPERATION SEASCALE</a:t>
            </a:r>
            <a:endParaRPr lang="en-GB" dirty="0"/>
          </a:p>
        </p:txBody>
      </p:sp>
      <p:sp>
        <p:nvSpPr>
          <p:cNvPr id="5" name="Rectangle 4"/>
          <p:cNvSpPr>
            <a:spLocks noChangeArrowheads="1"/>
          </p:cNvSpPr>
          <p:nvPr/>
        </p:nvSpPr>
        <p:spPr bwMode="auto">
          <a:xfrm>
            <a:off x="0" y="-1"/>
            <a:ext cx="11976121" cy="740979"/>
          </a:xfrm>
          <a:prstGeom prst="rect">
            <a:avLst/>
          </a:prstGeom>
          <a:solidFill>
            <a:schemeClr val="tx2">
              <a:lumMod val="75000"/>
            </a:schemeClr>
          </a:solidFill>
          <a:ln>
            <a:noFill/>
          </a:ln>
        </p:spPr>
        <p:txBody>
          <a:bodyPr anchor="ctr"/>
          <a:lstStyle>
            <a:lvl1pPr defTabSz="685800">
              <a:defRPr sz="1600">
                <a:solidFill>
                  <a:schemeClr val="tx1"/>
                </a:solidFill>
                <a:latin typeface="Arial" panose="020B0604020202020204" pitchFamily="34" charset="0"/>
                <a:cs typeface="Arial" panose="020B0604020202020204" pitchFamily="34" charset="0"/>
              </a:defRPr>
            </a:lvl1pPr>
            <a:lvl2pPr marL="742950" indent="-285750" defTabSz="685800">
              <a:defRPr sz="1600">
                <a:solidFill>
                  <a:schemeClr val="tx1"/>
                </a:solidFill>
                <a:latin typeface="Arial" panose="020B0604020202020204" pitchFamily="34" charset="0"/>
                <a:cs typeface="Arial" panose="020B0604020202020204" pitchFamily="34" charset="0"/>
              </a:defRPr>
            </a:lvl2pPr>
            <a:lvl3pPr marL="1143000" indent="-228600" defTabSz="685800">
              <a:defRPr sz="1600">
                <a:solidFill>
                  <a:schemeClr val="tx1"/>
                </a:solidFill>
                <a:latin typeface="Arial" panose="020B0604020202020204" pitchFamily="34" charset="0"/>
                <a:cs typeface="Arial" panose="020B0604020202020204" pitchFamily="34" charset="0"/>
              </a:defRPr>
            </a:lvl3pPr>
            <a:lvl4pPr marL="1600200" indent="-228600" defTabSz="685800">
              <a:defRPr sz="1600">
                <a:solidFill>
                  <a:schemeClr val="tx1"/>
                </a:solidFill>
                <a:latin typeface="Arial" panose="020B0604020202020204" pitchFamily="34" charset="0"/>
                <a:cs typeface="Arial" panose="020B0604020202020204" pitchFamily="34" charset="0"/>
              </a:defRPr>
            </a:lvl4pPr>
            <a:lvl5pPr marL="2057400" indent="-228600" defTabSz="685800">
              <a:defRPr sz="16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algn="ctr">
              <a:lnSpc>
                <a:spcPct val="90000"/>
              </a:lnSpc>
              <a:defRPr/>
            </a:pPr>
            <a:r>
              <a:rPr lang="en-GB" altLang="en-US" sz="4000" dirty="0" smtClean="0">
                <a:solidFill>
                  <a:prstClr val="white"/>
                </a:solidFill>
                <a:latin typeface="Century Gothic" panose="020B0502020202020204"/>
                <a:ea typeface="MS PGothic" panose="020B0600070205080204" pitchFamily="34" charset="-128"/>
              </a:rPr>
              <a:t>How You Can Safeguard Yourself</a:t>
            </a:r>
            <a:endParaRPr lang="en-GB" altLang="en-US" sz="4000" dirty="0">
              <a:solidFill>
                <a:prstClr val="white"/>
              </a:solidFill>
              <a:latin typeface="Century Gothic" panose="020B0502020202020204"/>
              <a:ea typeface="MS PGothic" panose="020B0600070205080204" pitchFamily="34" charset="-128"/>
            </a:endParaRPr>
          </a:p>
        </p:txBody>
      </p:sp>
      <p:sp>
        <p:nvSpPr>
          <p:cNvPr id="6" name="TextBox 5"/>
          <p:cNvSpPr txBox="1"/>
          <p:nvPr/>
        </p:nvSpPr>
        <p:spPr>
          <a:xfrm>
            <a:off x="1739106" y="1015945"/>
            <a:ext cx="8713788" cy="4708981"/>
          </a:xfrm>
          <a:prstGeom prst="rect">
            <a:avLst/>
          </a:prstGeom>
          <a:noFill/>
        </p:spPr>
        <p:txBody>
          <a:bodyPr>
            <a:spAutoFit/>
          </a:bodyPr>
          <a:lstStyle/>
          <a:p>
            <a:pPr algn="ctr" eaLnBrk="0" fontAlgn="base" hangingPunct="0">
              <a:spcBef>
                <a:spcPct val="0"/>
              </a:spcBef>
              <a:spcAft>
                <a:spcPct val="0"/>
              </a:spcAft>
              <a:defRPr/>
            </a:pPr>
            <a:r>
              <a:rPr lang="en-GB" sz="2000" dirty="0" smtClean="0">
                <a:solidFill>
                  <a:schemeClr val="tx2">
                    <a:lumMod val="75000"/>
                  </a:schemeClr>
                </a:solidFill>
                <a:latin typeface="Century Gothic" panose="020B0502020202020204"/>
                <a:ea typeface="MS PGothic" panose="020B0600070205080204" pitchFamily="34" charset="-128"/>
              </a:rPr>
              <a:t>There are numerous steps both drivers and businesses can take to deter, safeguard and protect themselves from vulnerability to being targeted by exploitation &amp; trafficking groups:</a:t>
            </a: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algn="ctr" eaLnBrk="0" fontAlgn="base" hangingPunct="0">
              <a:spcBef>
                <a:spcPct val="0"/>
              </a:spcBef>
              <a:spcAft>
                <a:spcPct val="0"/>
              </a:spcAft>
              <a:buFont typeface="Arial" panose="020B0604020202020204" pitchFamily="34" charset="0"/>
              <a:buChar char="•"/>
              <a:defRPr/>
            </a:pP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Invest in high quality digital security: dash-cam, GPS tracker, alarm systems</a:t>
            </a: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a:solidFill>
                  <a:schemeClr val="tx2">
                    <a:lumMod val="75000"/>
                  </a:schemeClr>
                </a:solidFill>
                <a:latin typeface="Century Gothic" panose="020B0502020202020204"/>
                <a:ea typeface="MS PGothic" panose="020B0600070205080204" pitchFamily="34" charset="-128"/>
              </a:rPr>
              <a:t>Check all locks, seals and </a:t>
            </a:r>
            <a:r>
              <a:rPr lang="en-GB" sz="2000" dirty="0" smtClean="0">
                <a:solidFill>
                  <a:schemeClr val="tx2">
                    <a:lumMod val="75000"/>
                  </a:schemeClr>
                </a:solidFill>
                <a:latin typeface="Century Gothic" panose="020B0502020202020204"/>
                <a:ea typeface="MS PGothic" panose="020B0600070205080204" pitchFamily="34" charset="-128"/>
              </a:rPr>
              <a:t>other </a:t>
            </a:r>
            <a:r>
              <a:rPr lang="en-GB" sz="2000" dirty="0">
                <a:solidFill>
                  <a:schemeClr val="tx2">
                    <a:lumMod val="75000"/>
                  </a:schemeClr>
                </a:solidFill>
                <a:latin typeface="Century Gothic" panose="020B0502020202020204"/>
                <a:ea typeface="MS PGothic" panose="020B0600070205080204" pitchFamily="34" charset="-128"/>
              </a:rPr>
              <a:t>security devices for </a:t>
            </a:r>
            <a:r>
              <a:rPr lang="en-GB" sz="2000" dirty="0" smtClean="0">
                <a:solidFill>
                  <a:schemeClr val="tx2">
                    <a:lumMod val="75000"/>
                  </a:schemeClr>
                </a:solidFill>
                <a:latin typeface="Century Gothic" panose="020B0502020202020204"/>
                <a:ea typeface="MS PGothic" panose="020B0600070205080204" pitchFamily="34" charset="-128"/>
              </a:rPr>
              <a:t>signs of tampering</a:t>
            </a:r>
            <a:r>
              <a:rPr lang="en-GB" sz="2000" dirty="0">
                <a:solidFill>
                  <a:schemeClr val="tx2">
                    <a:lumMod val="75000"/>
                  </a:schemeClr>
                </a:solidFill>
                <a:latin typeface="Century Gothic" panose="020B0502020202020204"/>
                <a:ea typeface="MS PGothic" panose="020B0600070205080204" pitchFamily="34" charset="-128"/>
              </a:rPr>
              <a:t>, damage </a:t>
            </a:r>
            <a:r>
              <a:rPr lang="en-GB" sz="2000" dirty="0" smtClean="0">
                <a:solidFill>
                  <a:schemeClr val="tx2">
                    <a:lumMod val="75000"/>
                  </a:schemeClr>
                </a:solidFill>
                <a:latin typeface="Century Gothic" panose="020B0502020202020204"/>
                <a:ea typeface="MS PGothic" panose="020B0600070205080204" pitchFamily="34" charset="-128"/>
              </a:rPr>
              <a:t>and </a:t>
            </a:r>
            <a:r>
              <a:rPr lang="en-GB" sz="2000" dirty="0">
                <a:solidFill>
                  <a:schemeClr val="tx2">
                    <a:lumMod val="75000"/>
                  </a:schemeClr>
                </a:solidFill>
                <a:latin typeface="Century Gothic" panose="020B0502020202020204"/>
                <a:ea typeface="MS PGothic" panose="020B0600070205080204" pitchFamily="34" charset="-128"/>
              </a:rPr>
              <a:t>unauthorised repair or </a:t>
            </a:r>
            <a:r>
              <a:rPr lang="en-GB" sz="2000" dirty="0" smtClean="0">
                <a:solidFill>
                  <a:schemeClr val="tx2">
                    <a:lumMod val="75000"/>
                  </a:schemeClr>
                </a:solidFill>
                <a:latin typeface="Century Gothic" panose="020B0502020202020204"/>
                <a:ea typeface="MS PGothic" panose="020B0600070205080204" pitchFamily="34" charset="-128"/>
              </a:rPr>
              <a:t>replacement.</a:t>
            </a: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Check luggage / freight /  </a:t>
            </a:r>
            <a:r>
              <a:rPr lang="en-GB" sz="2000" dirty="0">
                <a:solidFill>
                  <a:schemeClr val="tx2">
                    <a:lumMod val="75000"/>
                  </a:schemeClr>
                </a:solidFill>
                <a:latin typeface="Century Gothic" panose="020B0502020202020204"/>
                <a:ea typeface="MS PGothic" panose="020B0600070205080204" pitchFamily="34" charset="-128"/>
              </a:rPr>
              <a:t>cargo is effectively </a:t>
            </a:r>
            <a:r>
              <a:rPr lang="en-GB" sz="2000" dirty="0" smtClean="0">
                <a:solidFill>
                  <a:schemeClr val="tx2">
                    <a:lumMod val="75000"/>
                  </a:schemeClr>
                </a:solidFill>
                <a:latin typeface="Century Gothic" panose="020B0502020202020204"/>
                <a:ea typeface="MS PGothic" panose="020B0600070205080204" pitchFamily="34" charset="-128"/>
              </a:rPr>
              <a:t>secured </a:t>
            </a:r>
            <a:r>
              <a:rPr lang="en-GB" sz="2000" dirty="0">
                <a:solidFill>
                  <a:schemeClr val="tx2">
                    <a:lumMod val="75000"/>
                  </a:schemeClr>
                </a:solidFill>
                <a:latin typeface="Century Gothic" panose="020B0502020202020204"/>
                <a:ea typeface="MS PGothic" panose="020B0600070205080204" pitchFamily="34" charset="-128"/>
              </a:rPr>
              <a:t>against unauthorised </a:t>
            </a:r>
            <a:r>
              <a:rPr lang="en-GB" sz="2000" dirty="0" smtClean="0">
                <a:solidFill>
                  <a:schemeClr val="tx2">
                    <a:lumMod val="75000"/>
                  </a:schemeClr>
                </a:solidFill>
                <a:latin typeface="Century Gothic" panose="020B0502020202020204"/>
                <a:ea typeface="MS PGothic" panose="020B0600070205080204" pitchFamily="34" charset="-128"/>
              </a:rPr>
              <a:t>access.</a:t>
            </a: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a:solidFill>
                  <a:schemeClr val="tx2">
                    <a:lumMod val="75000"/>
                  </a:schemeClr>
                </a:solidFill>
                <a:latin typeface="Century Gothic" panose="020B0502020202020204"/>
                <a:ea typeface="MS PGothic" panose="020B0600070205080204" pitchFamily="34" charset="-128"/>
              </a:rPr>
              <a:t>Check load space is </a:t>
            </a:r>
            <a:r>
              <a:rPr lang="en-GB" sz="2000" dirty="0" smtClean="0">
                <a:solidFill>
                  <a:schemeClr val="tx2">
                    <a:lumMod val="75000"/>
                  </a:schemeClr>
                </a:solidFill>
                <a:latin typeface="Century Gothic" panose="020B0502020202020204"/>
                <a:ea typeface="MS PGothic" panose="020B0600070205080204" pitchFamily="34" charset="-128"/>
              </a:rPr>
              <a:t>effectively </a:t>
            </a:r>
            <a:r>
              <a:rPr lang="en-GB" sz="2000" dirty="0">
                <a:solidFill>
                  <a:schemeClr val="tx2">
                    <a:lumMod val="75000"/>
                  </a:schemeClr>
                </a:solidFill>
                <a:latin typeface="Century Gothic" panose="020B0502020202020204"/>
                <a:ea typeface="MS PGothic" panose="020B0600070205080204" pitchFamily="34" charset="-128"/>
              </a:rPr>
              <a:t>secured against </a:t>
            </a:r>
            <a:r>
              <a:rPr lang="en-GB" sz="2000" dirty="0" smtClean="0">
                <a:solidFill>
                  <a:schemeClr val="tx2">
                    <a:lumMod val="75000"/>
                  </a:schemeClr>
                </a:solidFill>
                <a:latin typeface="Century Gothic" panose="020B0502020202020204"/>
                <a:ea typeface="MS PGothic" panose="020B0600070205080204" pitchFamily="34" charset="-128"/>
              </a:rPr>
              <a:t>unauthorised access: Door sensors? </a:t>
            </a: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Check all internal spaces </a:t>
            </a:r>
            <a:r>
              <a:rPr lang="en-GB" sz="2000" dirty="0" err="1" smtClean="0">
                <a:solidFill>
                  <a:schemeClr val="tx2">
                    <a:lumMod val="75000"/>
                  </a:schemeClr>
                </a:solidFill>
                <a:latin typeface="Century Gothic" panose="020B0502020202020204"/>
                <a:ea typeface="MS PGothic" panose="020B0600070205080204" pitchFamily="34" charset="-128"/>
              </a:rPr>
              <a:t>people</a:t>
            </a:r>
            <a:r>
              <a:rPr lang="en-GB" sz="2000" dirty="0" smtClean="0">
                <a:solidFill>
                  <a:schemeClr val="tx2">
                    <a:lumMod val="75000"/>
                  </a:schemeClr>
                </a:solidFill>
                <a:latin typeface="Century Gothic" panose="020B0502020202020204"/>
                <a:ea typeface="MS PGothic" panose="020B0600070205080204" pitchFamily="34" charset="-128"/>
              </a:rPr>
              <a:t> could access after EVERY stop.</a:t>
            </a: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Note and record any signs that suggest someone may have tried to gain access. Ensure it is reported.</a:t>
            </a:r>
            <a:endParaRPr lang="en-GB" sz="2000" dirty="0">
              <a:solidFill>
                <a:schemeClr val="tx2">
                  <a:lumMod val="75000"/>
                </a:schemeClr>
              </a:solidFill>
              <a:latin typeface="Century Gothic" panose="020B0502020202020204"/>
              <a:ea typeface="MS PGothic" panose="020B0600070205080204" pitchFamily="34" charset="-128"/>
            </a:endParaRPr>
          </a:p>
        </p:txBody>
      </p:sp>
    </p:spTree>
    <p:extLst>
      <p:ext uri="{BB962C8B-B14F-4D97-AF65-F5344CB8AC3E}">
        <p14:creationId xmlns:p14="http://schemas.microsoft.com/office/powerpoint/2010/main" val="285674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additive="base">
                                        <p:cTn id="3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 calcmode="lin" valueType="num">
                                      <p:cBhvr additive="base">
                                        <p:cTn id="37"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7" end="7"/>
                                            </p:txEl>
                                          </p:spTgt>
                                        </p:tgtEl>
                                        <p:attrNameLst>
                                          <p:attrName>style.visibility</p:attrName>
                                        </p:attrNameLst>
                                      </p:cBhvr>
                                      <p:to>
                                        <p:strVal val="visible"/>
                                      </p:to>
                                    </p:set>
                                    <p:anim calcmode="lin" valueType="num">
                                      <p:cBhvr additive="base">
                                        <p:cTn id="43"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rot="16200000">
            <a:off x="11306892" y="669224"/>
            <a:ext cx="1554333" cy="215884"/>
          </a:xfrm>
        </p:spPr>
        <p:txBody>
          <a:bodyPr/>
          <a:lstStyle/>
          <a:p>
            <a:r>
              <a:rPr lang="en-GB" dirty="0" smtClean="0"/>
              <a:t>OPERATION SEASCALE</a:t>
            </a:r>
            <a:endParaRPr lang="en-GB" dirty="0"/>
          </a:p>
        </p:txBody>
      </p:sp>
      <p:sp>
        <p:nvSpPr>
          <p:cNvPr id="5" name="Rectangle 4"/>
          <p:cNvSpPr>
            <a:spLocks noChangeArrowheads="1"/>
          </p:cNvSpPr>
          <p:nvPr/>
        </p:nvSpPr>
        <p:spPr bwMode="auto">
          <a:xfrm>
            <a:off x="0" y="0"/>
            <a:ext cx="11976116" cy="709448"/>
          </a:xfrm>
          <a:prstGeom prst="rect">
            <a:avLst/>
          </a:prstGeom>
          <a:solidFill>
            <a:schemeClr val="tx2">
              <a:lumMod val="75000"/>
            </a:schemeClr>
          </a:solidFill>
          <a:ln>
            <a:noFill/>
          </a:ln>
        </p:spPr>
        <p:txBody>
          <a:bodyPr anchor="ctr"/>
          <a:lstStyle>
            <a:lvl1pPr defTabSz="685800">
              <a:defRPr sz="1600">
                <a:solidFill>
                  <a:schemeClr val="tx1"/>
                </a:solidFill>
                <a:latin typeface="Arial" panose="020B0604020202020204" pitchFamily="34" charset="0"/>
                <a:cs typeface="Arial" panose="020B0604020202020204" pitchFamily="34" charset="0"/>
              </a:defRPr>
            </a:lvl1pPr>
            <a:lvl2pPr marL="742950" indent="-285750" defTabSz="685800">
              <a:defRPr sz="1600">
                <a:solidFill>
                  <a:schemeClr val="tx1"/>
                </a:solidFill>
                <a:latin typeface="Arial" panose="020B0604020202020204" pitchFamily="34" charset="0"/>
                <a:cs typeface="Arial" panose="020B0604020202020204" pitchFamily="34" charset="0"/>
              </a:defRPr>
            </a:lvl2pPr>
            <a:lvl3pPr marL="1143000" indent="-228600" defTabSz="685800">
              <a:defRPr sz="1600">
                <a:solidFill>
                  <a:schemeClr val="tx1"/>
                </a:solidFill>
                <a:latin typeface="Arial" panose="020B0604020202020204" pitchFamily="34" charset="0"/>
                <a:cs typeface="Arial" panose="020B0604020202020204" pitchFamily="34" charset="0"/>
              </a:defRPr>
            </a:lvl3pPr>
            <a:lvl4pPr marL="1600200" indent="-228600" defTabSz="685800">
              <a:defRPr sz="1600">
                <a:solidFill>
                  <a:schemeClr val="tx1"/>
                </a:solidFill>
                <a:latin typeface="Arial" panose="020B0604020202020204" pitchFamily="34" charset="0"/>
                <a:cs typeface="Arial" panose="020B0604020202020204" pitchFamily="34" charset="0"/>
              </a:defRPr>
            </a:lvl4pPr>
            <a:lvl5pPr marL="2057400" indent="-228600" defTabSz="685800">
              <a:defRPr sz="16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algn="ctr">
              <a:lnSpc>
                <a:spcPct val="90000"/>
              </a:lnSpc>
              <a:defRPr/>
            </a:pPr>
            <a:r>
              <a:rPr lang="en-GB" altLang="en-US" sz="4000" dirty="0" smtClean="0">
                <a:solidFill>
                  <a:prstClr val="white"/>
                </a:solidFill>
                <a:latin typeface="Century Gothic" panose="020B0502020202020204"/>
                <a:ea typeface="MS PGothic" panose="020B0600070205080204" pitchFamily="34" charset="-128"/>
              </a:rPr>
              <a:t>Police Intelligence Pathway</a:t>
            </a:r>
            <a:endParaRPr lang="en-GB" altLang="en-US" sz="4000" dirty="0">
              <a:solidFill>
                <a:prstClr val="white"/>
              </a:solidFill>
              <a:latin typeface="Century Gothic" panose="020B0502020202020204"/>
              <a:ea typeface="MS PGothic" panose="020B0600070205080204" pitchFamily="34" charset="-128"/>
            </a:endParaRPr>
          </a:p>
        </p:txBody>
      </p:sp>
      <p:pic>
        <p:nvPicPr>
          <p:cNvPr id="7" name="Picture 6"/>
          <p:cNvPicPr>
            <a:picLocks noChangeAspect="1"/>
          </p:cNvPicPr>
          <p:nvPr/>
        </p:nvPicPr>
        <p:blipFill>
          <a:blip r:embed="rId2"/>
          <a:stretch>
            <a:fillRect/>
          </a:stretch>
        </p:blipFill>
        <p:spPr>
          <a:xfrm>
            <a:off x="1130377" y="764817"/>
            <a:ext cx="9931245" cy="5328366"/>
          </a:xfrm>
          <a:prstGeom prst="rect">
            <a:avLst/>
          </a:prstGeom>
        </p:spPr>
      </p:pic>
      <p:pic>
        <p:nvPicPr>
          <p:cNvPr id="8" name="Picture 7" descr="RNLI lorry. Portrush harbour © Albert Bridge :: Geograph Irelan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16102" y="1015945"/>
            <a:ext cx="3279707" cy="2157432"/>
          </a:xfrm>
          <a:prstGeom prst="rect">
            <a:avLst/>
          </a:prstGeom>
        </p:spPr>
      </p:pic>
    </p:spTree>
    <p:extLst>
      <p:ext uri="{BB962C8B-B14F-4D97-AF65-F5344CB8AC3E}">
        <p14:creationId xmlns:p14="http://schemas.microsoft.com/office/powerpoint/2010/main" val="14583350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DB98D5E-2313-AAEB-55C8-6ADA35837FAC}"/>
              </a:ext>
            </a:extLst>
          </p:cNvPr>
          <p:cNvSpPr>
            <a:spLocks noGrp="1"/>
          </p:cNvSpPr>
          <p:nvPr>
            <p:ph type="body" sz="quarter" idx="12"/>
          </p:nvPr>
        </p:nvSpPr>
        <p:spPr>
          <a:xfrm rot="16200000">
            <a:off x="11306892" y="669224"/>
            <a:ext cx="1554333" cy="215884"/>
          </a:xfrm>
        </p:spPr>
        <p:txBody>
          <a:bodyPr/>
          <a:lstStyle/>
          <a:p>
            <a:r>
              <a:rPr lang="en-GB" dirty="0" smtClean="0"/>
              <a:t>OPERATION SEASCALE</a:t>
            </a:r>
            <a:endParaRPr lang="en-GB" dirty="0"/>
          </a:p>
        </p:txBody>
      </p:sp>
      <p:sp>
        <p:nvSpPr>
          <p:cNvPr id="6" name="Rectangle 5"/>
          <p:cNvSpPr>
            <a:spLocks noChangeArrowheads="1"/>
          </p:cNvSpPr>
          <p:nvPr/>
        </p:nvSpPr>
        <p:spPr bwMode="auto">
          <a:xfrm>
            <a:off x="0" y="0"/>
            <a:ext cx="11976122" cy="670034"/>
          </a:xfrm>
          <a:prstGeom prst="rect">
            <a:avLst/>
          </a:prstGeom>
          <a:solidFill>
            <a:schemeClr val="tx2">
              <a:lumMod val="75000"/>
            </a:schemeClr>
          </a:solidFill>
          <a:ln>
            <a:noFill/>
          </a:ln>
        </p:spPr>
        <p:txBody>
          <a:bodyPr anchor="ctr"/>
          <a:lstStyle>
            <a:lvl1pPr defTabSz="685800">
              <a:defRPr sz="1600">
                <a:solidFill>
                  <a:schemeClr val="tx1"/>
                </a:solidFill>
                <a:latin typeface="Arial" panose="020B0604020202020204" pitchFamily="34" charset="0"/>
                <a:cs typeface="Arial" panose="020B0604020202020204" pitchFamily="34" charset="0"/>
              </a:defRPr>
            </a:lvl1pPr>
            <a:lvl2pPr marL="742950" indent="-285750" defTabSz="685800">
              <a:defRPr sz="1600">
                <a:solidFill>
                  <a:schemeClr val="tx1"/>
                </a:solidFill>
                <a:latin typeface="Arial" panose="020B0604020202020204" pitchFamily="34" charset="0"/>
                <a:cs typeface="Arial" panose="020B0604020202020204" pitchFamily="34" charset="0"/>
              </a:defRPr>
            </a:lvl2pPr>
            <a:lvl3pPr marL="1143000" indent="-228600" defTabSz="685800">
              <a:defRPr sz="1600">
                <a:solidFill>
                  <a:schemeClr val="tx1"/>
                </a:solidFill>
                <a:latin typeface="Arial" panose="020B0604020202020204" pitchFamily="34" charset="0"/>
                <a:cs typeface="Arial" panose="020B0604020202020204" pitchFamily="34" charset="0"/>
              </a:defRPr>
            </a:lvl3pPr>
            <a:lvl4pPr marL="1600200" indent="-228600" defTabSz="685800">
              <a:defRPr sz="1600">
                <a:solidFill>
                  <a:schemeClr val="tx1"/>
                </a:solidFill>
                <a:latin typeface="Arial" panose="020B0604020202020204" pitchFamily="34" charset="0"/>
                <a:cs typeface="Arial" panose="020B0604020202020204" pitchFamily="34" charset="0"/>
              </a:defRPr>
            </a:lvl4pPr>
            <a:lvl5pPr marL="2057400" indent="-228600" defTabSz="685800">
              <a:defRPr sz="16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algn="ctr">
              <a:lnSpc>
                <a:spcPct val="90000"/>
              </a:lnSpc>
              <a:defRPr/>
            </a:pPr>
            <a:r>
              <a:rPr lang="en-GB" altLang="en-US" sz="4000" dirty="0" smtClean="0">
                <a:solidFill>
                  <a:prstClr val="white"/>
                </a:solidFill>
                <a:latin typeface="Century Gothic" panose="020B0502020202020204"/>
                <a:ea typeface="MS PGothic" panose="020B0600070205080204" pitchFamily="34" charset="-128"/>
              </a:rPr>
              <a:t>Who Can You Report To?</a:t>
            </a:r>
            <a:endParaRPr lang="en-GB" altLang="en-US" sz="4000" dirty="0">
              <a:solidFill>
                <a:prstClr val="white"/>
              </a:solidFill>
              <a:latin typeface="Century Gothic" panose="020B0502020202020204"/>
              <a:ea typeface="MS PGothic" panose="020B0600070205080204" pitchFamily="34" charset="-128"/>
            </a:endParaRPr>
          </a:p>
        </p:txBody>
      </p:sp>
      <p:sp>
        <p:nvSpPr>
          <p:cNvPr id="7" name="Rectangle 6"/>
          <p:cNvSpPr/>
          <p:nvPr/>
        </p:nvSpPr>
        <p:spPr>
          <a:xfrm>
            <a:off x="2099304" y="1139224"/>
            <a:ext cx="8497887" cy="4708981"/>
          </a:xfrm>
          <a:prstGeom prst="rect">
            <a:avLst/>
          </a:prstGeom>
        </p:spPr>
        <p:txBody>
          <a:bodyPr>
            <a:spAutoFit/>
          </a:bodyPr>
          <a:lstStyle/>
          <a:p>
            <a:pPr eaLnBrk="0" fontAlgn="base" hangingPunct="0">
              <a:spcBef>
                <a:spcPct val="0"/>
              </a:spcBef>
              <a:spcAft>
                <a:spcPct val="0"/>
              </a:spcAft>
              <a:defRPr/>
            </a:pPr>
            <a:r>
              <a:rPr lang="en-GB" altLang="en-US" sz="2000" dirty="0">
                <a:solidFill>
                  <a:schemeClr val="tx2">
                    <a:lumMod val="75000"/>
                  </a:schemeClr>
                </a:solidFill>
                <a:latin typeface="Century Gothic" panose="020B0502020202020204"/>
                <a:ea typeface="MS PGothic" panose="020B0600070205080204" pitchFamily="34" charset="-128"/>
              </a:rPr>
              <a:t>If you have concerns for a person you suspect may be a victim of modern slavery or exploitation, there are a number of agencies alongside police who they can be referred or reported to:</a:t>
            </a:r>
          </a:p>
          <a:p>
            <a:pPr marL="342900" indent="-342900" eaLnBrk="0" fontAlgn="base" hangingPunct="0">
              <a:spcBef>
                <a:spcPct val="0"/>
              </a:spcBef>
              <a:spcAft>
                <a:spcPct val="0"/>
              </a:spcAft>
              <a:buFont typeface="Wingdings" panose="05000000000000000000" pitchFamily="2" charset="2"/>
              <a:buChar char="Ø"/>
              <a:defRPr/>
            </a:pPr>
            <a:endParaRPr lang="en-GB" altLang="en-US" sz="2000" b="1"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Wingdings" panose="05000000000000000000" pitchFamily="2" charset="2"/>
              <a:buChar char="Ø"/>
              <a:defRPr/>
            </a:pPr>
            <a:r>
              <a:rPr lang="en-GB" altLang="en-US" sz="2000" b="1" dirty="0">
                <a:solidFill>
                  <a:schemeClr val="tx2">
                    <a:lumMod val="75000"/>
                  </a:schemeClr>
                </a:solidFill>
                <a:latin typeface="Century Gothic" panose="020B0502020202020204"/>
                <a:ea typeface="MS PGothic" panose="020B0600070205080204" pitchFamily="34" charset="-128"/>
              </a:rPr>
              <a:t>BTP: </a:t>
            </a:r>
            <a:r>
              <a:rPr lang="en-GB" altLang="en-US" sz="2000" dirty="0">
                <a:solidFill>
                  <a:schemeClr val="tx2">
                    <a:lumMod val="75000"/>
                  </a:schemeClr>
                </a:solidFill>
                <a:latin typeface="Century Gothic" panose="020B0502020202020204"/>
                <a:ea typeface="MS PGothic" panose="020B0600070205080204" pitchFamily="34" charset="-128"/>
              </a:rPr>
              <a:t>61016 / 0800 40 50 40 / 999 if any fears of immediate </a:t>
            </a:r>
            <a:r>
              <a:rPr lang="en-GB" altLang="en-US" sz="2000" dirty="0" smtClean="0">
                <a:solidFill>
                  <a:schemeClr val="tx2">
                    <a:lumMod val="75000"/>
                  </a:schemeClr>
                </a:solidFill>
                <a:latin typeface="Century Gothic" panose="020B0502020202020204"/>
                <a:ea typeface="MS PGothic" panose="020B0600070205080204" pitchFamily="34" charset="-128"/>
              </a:rPr>
              <a:t>risk.</a:t>
            </a:r>
          </a:p>
          <a:p>
            <a:pPr marL="342900" indent="-342900" eaLnBrk="0" fontAlgn="base" hangingPunct="0">
              <a:spcBef>
                <a:spcPct val="0"/>
              </a:spcBef>
              <a:spcAft>
                <a:spcPct val="0"/>
              </a:spcAft>
              <a:buFont typeface="Wingdings" panose="05000000000000000000" pitchFamily="2" charset="2"/>
              <a:buChar char="Ø"/>
              <a:defRPr/>
            </a:pPr>
            <a:endParaRPr lang="en-GB" altLang="en-US" sz="2000" b="1"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Wingdings" panose="05000000000000000000" pitchFamily="2" charset="2"/>
              <a:buChar char="Ø"/>
              <a:defRPr/>
            </a:pPr>
            <a:r>
              <a:rPr lang="en-GB" altLang="en-US" sz="2000" b="1" dirty="0" smtClean="0">
                <a:solidFill>
                  <a:schemeClr val="tx2">
                    <a:lumMod val="75000"/>
                  </a:schemeClr>
                </a:solidFill>
                <a:latin typeface="Century Gothic" panose="020B0502020202020204"/>
                <a:ea typeface="MS PGothic" panose="020B0600070205080204" pitchFamily="34" charset="-128"/>
              </a:rPr>
              <a:t>Met </a:t>
            </a:r>
            <a:r>
              <a:rPr lang="en-GB" altLang="en-US" sz="2000" b="1" dirty="0">
                <a:solidFill>
                  <a:schemeClr val="tx2">
                    <a:lumMod val="75000"/>
                  </a:schemeClr>
                </a:solidFill>
                <a:latin typeface="Century Gothic" panose="020B0502020202020204"/>
                <a:ea typeface="MS PGothic" panose="020B0600070205080204" pitchFamily="34" charset="-128"/>
              </a:rPr>
              <a:t>Police</a:t>
            </a:r>
            <a:r>
              <a:rPr lang="en-GB" altLang="en-US" sz="2000" b="1" dirty="0" smtClean="0">
                <a:solidFill>
                  <a:schemeClr val="tx2">
                    <a:lumMod val="75000"/>
                  </a:schemeClr>
                </a:solidFill>
                <a:latin typeface="Century Gothic" panose="020B0502020202020204"/>
                <a:ea typeface="MS PGothic" panose="020B0600070205080204" pitchFamily="34" charset="-128"/>
              </a:rPr>
              <a:t>: </a:t>
            </a:r>
            <a:r>
              <a:rPr lang="en-GB" altLang="en-US" sz="2000" dirty="0" smtClean="0">
                <a:solidFill>
                  <a:schemeClr val="tx2">
                    <a:lumMod val="75000"/>
                  </a:schemeClr>
                </a:solidFill>
                <a:latin typeface="Century Gothic" panose="020B0502020202020204"/>
                <a:ea typeface="MS PGothic" panose="020B0600070205080204" pitchFamily="34" charset="-128"/>
              </a:rPr>
              <a:t>Call </a:t>
            </a:r>
            <a:r>
              <a:rPr lang="en-GB" altLang="en-US" sz="2000" dirty="0">
                <a:solidFill>
                  <a:schemeClr val="tx2">
                    <a:lumMod val="75000"/>
                  </a:schemeClr>
                </a:solidFill>
                <a:latin typeface="Century Gothic" panose="020B0502020202020204"/>
                <a:ea typeface="MS PGothic" panose="020B0600070205080204" pitchFamily="34" charset="-128"/>
              </a:rPr>
              <a:t>999 if any fears of immediate risk, or report by calling 101 / or online </a:t>
            </a:r>
            <a:r>
              <a:rPr lang="en-GB" altLang="en-US" sz="2000" dirty="0" smtClean="0">
                <a:solidFill>
                  <a:schemeClr val="tx2">
                    <a:lumMod val="75000"/>
                  </a:schemeClr>
                </a:solidFill>
                <a:latin typeface="Century Gothic" panose="020B0502020202020204"/>
                <a:ea typeface="MS PGothic" panose="020B0600070205080204" pitchFamily="34" charset="-128"/>
              </a:rPr>
              <a:t>www.met.police.uk.</a:t>
            </a:r>
            <a:endParaRPr lang="en-GB" altLang="en-US"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Wingdings" panose="05000000000000000000" pitchFamily="2" charset="2"/>
              <a:buChar char="Ø"/>
              <a:defRPr/>
            </a:pPr>
            <a:endParaRPr lang="en-GB" altLang="en-US"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Wingdings" panose="05000000000000000000" pitchFamily="2" charset="2"/>
              <a:buChar char="Ø"/>
              <a:defRPr/>
            </a:pPr>
            <a:r>
              <a:rPr lang="en-GB" altLang="en-US" sz="2000" b="1" dirty="0">
                <a:solidFill>
                  <a:schemeClr val="tx2">
                    <a:lumMod val="75000"/>
                  </a:schemeClr>
                </a:solidFill>
                <a:latin typeface="Century Gothic" panose="020B0502020202020204"/>
                <a:ea typeface="MS PGothic" panose="020B0600070205080204" pitchFamily="34" charset="-128"/>
              </a:rPr>
              <a:t>Modern Slavery Helpline: </a:t>
            </a:r>
            <a:r>
              <a:rPr lang="en-GB" altLang="en-US" sz="2000" dirty="0">
                <a:solidFill>
                  <a:schemeClr val="tx2">
                    <a:lumMod val="75000"/>
                  </a:schemeClr>
                </a:solidFill>
                <a:latin typeface="Century Gothic" panose="020B0502020202020204"/>
                <a:ea typeface="MS PGothic" panose="020B0600070205080204" pitchFamily="34" charset="-128"/>
              </a:rPr>
              <a:t>0800 012 1700 - </a:t>
            </a:r>
            <a:r>
              <a:rPr lang="en-GB" altLang="en-US" sz="2000" dirty="0">
                <a:solidFill>
                  <a:schemeClr val="tx2">
                    <a:lumMod val="75000"/>
                  </a:schemeClr>
                </a:solidFill>
                <a:latin typeface="Century Gothic" panose="020B0502020202020204"/>
                <a:ea typeface="MS PGothic" panose="020B0600070205080204" pitchFamily="34" charset="-128"/>
                <a:hlinkClick r:id="rId2"/>
              </a:rPr>
              <a:t>https://</a:t>
            </a:r>
            <a:r>
              <a:rPr lang="en-GB" altLang="en-US" sz="2000" dirty="0" smtClean="0">
                <a:solidFill>
                  <a:schemeClr val="tx2">
                    <a:lumMod val="75000"/>
                  </a:schemeClr>
                </a:solidFill>
                <a:latin typeface="Century Gothic" panose="020B0502020202020204"/>
                <a:ea typeface="MS PGothic" panose="020B0600070205080204" pitchFamily="34" charset="-128"/>
                <a:hlinkClick r:id="rId2"/>
              </a:rPr>
              <a:t>www.modernslaveryhelpline.org</a:t>
            </a:r>
            <a:r>
              <a:rPr lang="en-GB" altLang="en-US" sz="2000" dirty="0">
                <a:solidFill>
                  <a:schemeClr val="tx2">
                    <a:lumMod val="75000"/>
                  </a:schemeClr>
                </a:solidFill>
                <a:latin typeface="Century Gothic" panose="020B0502020202020204"/>
                <a:ea typeface="MS PGothic" panose="020B0600070205080204" pitchFamily="34" charset="-128"/>
              </a:rPr>
              <a:t> </a:t>
            </a:r>
            <a:endParaRPr lang="en-GB" altLang="en-US" sz="2000" dirty="0" smtClean="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Wingdings" panose="05000000000000000000" pitchFamily="2" charset="2"/>
              <a:buChar char="Ø"/>
              <a:defRPr/>
            </a:pPr>
            <a:endParaRPr lang="en-GB" altLang="en-US" sz="2000" dirty="0">
              <a:solidFill>
                <a:schemeClr val="tx2">
                  <a:lumMod val="75000"/>
                </a:schemeClr>
              </a:solidFill>
              <a:latin typeface="Century Gothic" panose="020B0502020202020204"/>
              <a:ea typeface="MS PGothic" panose="020B0600070205080204" pitchFamily="34" charset="-128"/>
            </a:endParaRPr>
          </a:p>
          <a:p>
            <a:pPr marL="342900" lvl="0" indent="-342900" eaLnBrk="0" fontAlgn="base" hangingPunct="0">
              <a:spcBef>
                <a:spcPct val="0"/>
              </a:spcBef>
              <a:spcAft>
                <a:spcPct val="0"/>
              </a:spcAft>
              <a:buFont typeface="Wingdings" panose="05000000000000000000" pitchFamily="2" charset="2"/>
              <a:buChar char="Ø"/>
              <a:defRPr/>
            </a:pPr>
            <a:r>
              <a:rPr lang="en-GB" altLang="en-US" sz="2000" b="1" dirty="0" err="1">
                <a:solidFill>
                  <a:schemeClr val="tx2">
                    <a:lumMod val="75000"/>
                  </a:schemeClr>
                </a:solidFill>
                <a:latin typeface="Century Gothic" panose="020B0502020202020204"/>
                <a:ea typeface="MS PGothic" panose="020B0600070205080204" pitchFamily="34" charset="-128"/>
              </a:rPr>
              <a:t>Crimestoppers</a:t>
            </a:r>
            <a:r>
              <a:rPr lang="en-GB" altLang="en-US" sz="2000" b="1" dirty="0">
                <a:solidFill>
                  <a:schemeClr val="tx2">
                    <a:lumMod val="75000"/>
                  </a:schemeClr>
                </a:solidFill>
                <a:latin typeface="Century Gothic" panose="020B0502020202020204"/>
                <a:ea typeface="MS PGothic" panose="020B0600070205080204" pitchFamily="34" charset="-128"/>
              </a:rPr>
              <a:t>: </a:t>
            </a:r>
            <a:r>
              <a:rPr lang="en-GB" altLang="en-US" sz="2000" dirty="0">
                <a:solidFill>
                  <a:schemeClr val="tx2">
                    <a:lumMod val="75000"/>
                  </a:schemeClr>
                </a:solidFill>
                <a:latin typeface="Century Gothic" panose="020B0502020202020204"/>
                <a:ea typeface="MS PGothic" panose="020B0600070205080204" pitchFamily="34" charset="-128"/>
              </a:rPr>
              <a:t>0800 555 </a:t>
            </a:r>
            <a:r>
              <a:rPr lang="en-GB" altLang="en-US" sz="2000" dirty="0" smtClean="0">
                <a:solidFill>
                  <a:schemeClr val="tx2">
                    <a:lumMod val="75000"/>
                  </a:schemeClr>
                </a:solidFill>
                <a:latin typeface="Century Gothic" panose="020B0502020202020204"/>
                <a:ea typeface="MS PGothic" panose="020B0600070205080204" pitchFamily="34" charset="-128"/>
              </a:rPr>
              <a:t>111 </a:t>
            </a:r>
            <a:r>
              <a:rPr lang="en-GB" altLang="en-US" sz="2000" dirty="0">
                <a:solidFill>
                  <a:schemeClr val="tx2">
                    <a:lumMod val="75000"/>
                  </a:schemeClr>
                </a:solidFill>
                <a:latin typeface="Century Gothic" panose="020B0502020202020204"/>
                <a:ea typeface="MS PGothic" panose="020B0600070205080204" pitchFamily="34" charset="-128"/>
              </a:rPr>
              <a:t>/ </a:t>
            </a:r>
            <a:r>
              <a:rPr lang="en-GB" altLang="en-US" sz="2000" dirty="0">
                <a:solidFill>
                  <a:schemeClr val="tx2">
                    <a:lumMod val="75000"/>
                  </a:schemeClr>
                </a:solidFill>
                <a:latin typeface="Century Gothic" panose="020B0502020202020204"/>
                <a:ea typeface="MS PGothic" panose="020B0600070205080204" pitchFamily="34" charset="-128"/>
                <a:hlinkClick r:id="rId3"/>
              </a:rPr>
              <a:t>https://</a:t>
            </a:r>
            <a:r>
              <a:rPr lang="en-GB" altLang="en-US" sz="2000" dirty="0" smtClean="0">
                <a:solidFill>
                  <a:schemeClr val="tx2">
                    <a:lumMod val="75000"/>
                  </a:schemeClr>
                </a:solidFill>
                <a:latin typeface="Century Gothic" panose="020B0502020202020204"/>
                <a:ea typeface="MS PGothic" panose="020B0600070205080204" pitchFamily="34" charset="-128"/>
                <a:hlinkClick r:id="rId3"/>
              </a:rPr>
              <a:t>crimestoppers-uk.org</a:t>
            </a:r>
            <a:r>
              <a:rPr lang="en-GB" altLang="en-US" sz="2000" dirty="0">
                <a:solidFill>
                  <a:schemeClr val="tx2">
                    <a:lumMod val="75000"/>
                  </a:schemeClr>
                </a:solidFill>
                <a:latin typeface="Century Gothic" panose="020B0502020202020204"/>
                <a:ea typeface="MS PGothic" panose="020B0600070205080204" pitchFamily="34" charset="-128"/>
              </a:rPr>
              <a:t> </a:t>
            </a:r>
            <a:endParaRPr lang="en-GB" altLang="en-US" sz="2000" b="1"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Wingdings" panose="05000000000000000000" pitchFamily="2" charset="2"/>
              <a:buChar char="Ø"/>
              <a:defRPr/>
            </a:pPr>
            <a:endParaRPr lang="en-GB" altLang="en-US" sz="2000" dirty="0">
              <a:solidFill>
                <a:schemeClr val="tx2">
                  <a:lumMod val="75000"/>
                </a:schemeClr>
              </a:solidFill>
              <a:latin typeface="Century Gothic" panose="020B0502020202020204"/>
              <a:ea typeface="MS PGothic" panose="020B0600070205080204" pitchFamily="34" charset="-128"/>
            </a:endParaRPr>
          </a:p>
          <a:p>
            <a:pPr eaLnBrk="0" fontAlgn="base" hangingPunct="0">
              <a:spcBef>
                <a:spcPct val="0"/>
              </a:spcBef>
              <a:spcAft>
                <a:spcPct val="0"/>
              </a:spcAft>
              <a:defRPr/>
            </a:pPr>
            <a:endParaRPr lang="en-GB" altLang="en-US" sz="2000" dirty="0">
              <a:solidFill>
                <a:prstClr val="white"/>
              </a:solidFill>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3242315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250" autoRev="1" fill="remove"/>
                                        <p:tgtEl>
                                          <p:spTgt spid="7">
                                            <p:txEl>
                                              <p:pRg st="0" end="0"/>
                                            </p:txEl>
                                          </p:spTgt>
                                        </p:tgtEl>
                                        <p:attrNameLst>
                                          <p:attrName>style.color</p:attrName>
                                        </p:attrNameLst>
                                      </p:cBhvr>
                                      <p:to>
                                        <a:srgbClr val="EC5654"/>
                                      </p:to>
                                    </p:animClr>
                                    <p:animClr clrSpc="rgb" dir="cw">
                                      <p:cBhvr>
                                        <p:cTn id="7" dur="250" autoRev="1" fill="remove"/>
                                        <p:tgtEl>
                                          <p:spTgt spid="7">
                                            <p:txEl>
                                              <p:pRg st="0" end="0"/>
                                            </p:txEl>
                                          </p:spTgt>
                                        </p:tgtEl>
                                        <p:attrNameLst>
                                          <p:attrName>fillcolor</p:attrName>
                                        </p:attrNameLst>
                                      </p:cBhvr>
                                      <p:to>
                                        <a:srgbClr val="EC5654"/>
                                      </p:to>
                                    </p:animClr>
                                    <p:set>
                                      <p:cBhvr>
                                        <p:cTn id="8" dur="250" autoRev="1" fill="remove"/>
                                        <p:tgtEl>
                                          <p:spTgt spid="7">
                                            <p:txEl>
                                              <p:pRg st="0" end="0"/>
                                            </p:txEl>
                                          </p:spTgt>
                                        </p:tgtEl>
                                        <p:attrNameLst>
                                          <p:attrName>fill.type</p:attrName>
                                        </p:attrNameLst>
                                      </p:cBhvr>
                                      <p:to>
                                        <p:strVal val="solid"/>
                                      </p:to>
                                    </p:set>
                                    <p:set>
                                      <p:cBhvr>
                                        <p:cTn id="9" dur="250" autoRev="1" fill="remove"/>
                                        <p:tgtEl>
                                          <p:spTgt spid="7">
                                            <p:txEl>
                                              <p:pRg st="0" end="0"/>
                                            </p:txEl>
                                          </p:spTgt>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27" presetClass="emph" presetSubtype="0" fill="remove" grpId="0" nodeType="clickEffect">
                                  <p:stCondLst>
                                    <p:cond delay="0"/>
                                  </p:stCondLst>
                                  <p:childTnLst>
                                    <p:animClr clrSpc="rgb" dir="cw">
                                      <p:cBhvr override="childStyle">
                                        <p:cTn id="13" dur="250" autoRev="1" fill="remove"/>
                                        <p:tgtEl>
                                          <p:spTgt spid="7">
                                            <p:txEl>
                                              <p:pRg st="2" end="2"/>
                                            </p:txEl>
                                          </p:spTgt>
                                        </p:tgtEl>
                                        <p:attrNameLst>
                                          <p:attrName>style.color</p:attrName>
                                        </p:attrNameLst>
                                      </p:cBhvr>
                                      <p:to>
                                        <a:srgbClr val="EC5654"/>
                                      </p:to>
                                    </p:animClr>
                                    <p:animClr clrSpc="rgb" dir="cw">
                                      <p:cBhvr>
                                        <p:cTn id="14" dur="250" autoRev="1" fill="remove"/>
                                        <p:tgtEl>
                                          <p:spTgt spid="7">
                                            <p:txEl>
                                              <p:pRg st="2" end="2"/>
                                            </p:txEl>
                                          </p:spTgt>
                                        </p:tgtEl>
                                        <p:attrNameLst>
                                          <p:attrName>fillcolor</p:attrName>
                                        </p:attrNameLst>
                                      </p:cBhvr>
                                      <p:to>
                                        <a:srgbClr val="EC5654"/>
                                      </p:to>
                                    </p:animClr>
                                    <p:set>
                                      <p:cBhvr>
                                        <p:cTn id="15" dur="250" autoRev="1" fill="remove"/>
                                        <p:tgtEl>
                                          <p:spTgt spid="7">
                                            <p:txEl>
                                              <p:pRg st="2" end="2"/>
                                            </p:txEl>
                                          </p:spTgt>
                                        </p:tgtEl>
                                        <p:attrNameLst>
                                          <p:attrName>fill.type</p:attrName>
                                        </p:attrNameLst>
                                      </p:cBhvr>
                                      <p:to>
                                        <p:strVal val="solid"/>
                                      </p:to>
                                    </p:set>
                                    <p:set>
                                      <p:cBhvr>
                                        <p:cTn id="16" dur="250" autoRev="1" fill="remove"/>
                                        <p:tgtEl>
                                          <p:spTgt spid="7">
                                            <p:txEl>
                                              <p:pRg st="2" end="2"/>
                                            </p:txEl>
                                          </p:spTgt>
                                        </p:tgtEl>
                                        <p:attrNameLst>
                                          <p:attrName>fill.on</p:attrName>
                                        </p:attrNameLst>
                                      </p:cBhvr>
                                      <p:to>
                                        <p:strVal val="true"/>
                                      </p:to>
                                    </p:set>
                                  </p:childTnLst>
                                </p:cTn>
                              </p:par>
                            </p:childTnLst>
                          </p:cTn>
                        </p:par>
                      </p:childTnLst>
                    </p:cTn>
                  </p:par>
                  <p:par>
                    <p:cTn id="17" fill="hold">
                      <p:stCondLst>
                        <p:cond delay="indefinite"/>
                      </p:stCondLst>
                      <p:childTnLst>
                        <p:par>
                          <p:cTn id="18" fill="hold">
                            <p:stCondLst>
                              <p:cond delay="0"/>
                            </p:stCondLst>
                            <p:childTnLst>
                              <p:par>
                                <p:cTn id="19" presetID="27" presetClass="emph" presetSubtype="0" fill="remove" grpId="0" nodeType="clickEffect">
                                  <p:stCondLst>
                                    <p:cond delay="0"/>
                                  </p:stCondLst>
                                  <p:childTnLst>
                                    <p:animClr clrSpc="rgb" dir="cw">
                                      <p:cBhvr override="childStyle">
                                        <p:cTn id="20" dur="250" autoRev="1" fill="remove"/>
                                        <p:tgtEl>
                                          <p:spTgt spid="7">
                                            <p:txEl>
                                              <p:pRg st="4" end="4"/>
                                            </p:txEl>
                                          </p:spTgt>
                                        </p:tgtEl>
                                        <p:attrNameLst>
                                          <p:attrName>style.color</p:attrName>
                                        </p:attrNameLst>
                                      </p:cBhvr>
                                      <p:to>
                                        <a:srgbClr val="EC5654"/>
                                      </p:to>
                                    </p:animClr>
                                    <p:animClr clrSpc="rgb" dir="cw">
                                      <p:cBhvr>
                                        <p:cTn id="21" dur="250" autoRev="1" fill="remove"/>
                                        <p:tgtEl>
                                          <p:spTgt spid="7">
                                            <p:txEl>
                                              <p:pRg st="4" end="4"/>
                                            </p:txEl>
                                          </p:spTgt>
                                        </p:tgtEl>
                                        <p:attrNameLst>
                                          <p:attrName>fillcolor</p:attrName>
                                        </p:attrNameLst>
                                      </p:cBhvr>
                                      <p:to>
                                        <a:srgbClr val="EC5654"/>
                                      </p:to>
                                    </p:animClr>
                                    <p:set>
                                      <p:cBhvr>
                                        <p:cTn id="22" dur="250" autoRev="1" fill="remove"/>
                                        <p:tgtEl>
                                          <p:spTgt spid="7">
                                            <p:txEl>
                                              <p:pRg st="4" end="4"/>
                                            </p:txEl>
                                          </p:spTgt>
                                        </p:tgtEl>
                                        <p:attrNameLst>
                                          <p:attrName>fill.type</p:attrName>
                                        </p:attrNameLst>
                                      </p:cBhvr>
                                      <p:to>
                                        <p:strVal val="solid"/>
                                      </p:to>
                                    </p:set>
                                    <p:set>
                                      <p:cBhvr>
                                        <p:cTn id="23" dur="250" autoRev="1" fill="remove"/>
                                        <p:tgtEl>
                                          <p:spTgt spid="7">
                                            <p:txEl>
                                              <p:pRg st="4" end="4"/>
                                            </p:txEl>
                                          </p:spTgt>
                                        </p:tgtEl>
                                        <p:attrNameLst>
                                          <p:attrName>fill.on</p:attrName>
                                        </p:attrNameLst>
                                      </p:cBhvr>
                                      <p:to>
                                        <p:strVal val="true"/>
                                      </p:to>
                                    </p:set>
                                  </p:childTnLst>
                                </p:cTn>
                              </p:par>
                            </p:childTnLst>
                          </p:cTn>
                        </p:par>
                      </p:childTnLst>
                    </p:cTn>
                  </p:par>
                  <p:par>
                    <p:cTn id="24" fill="hold">
                      <p:stCondLst>
                        <p:cond delay="indefinite"/>
                      </p:stCondLst>
                      <p:childTnLst>
                        <p:par>
                          <p:cTn id="25" fill="hold">
                            <p:stCondLst>
                              <p:cond delay="0"/>
                            </p:stCondLst>
                            <p:childTnLst>
                              <p:par>
                                <p:cTn id="26" presetID="27" presetClass="emph" presetSubtype="0" fill="remove" grpId="0" nodeType="clickEffect">
                                  <p:stCondLst>
                                    <p:cond delay="0"/>
                                  </p:stCondLst>
                                  <p:childTnLst>
                                    <p:animClr clrSpc="rgb" dir="cw">
                                      <p:cBhvr override="childStyle">
                                        <p:cTn id="27" dur="250" autoRev="1" fill="remove"/>
                                        <p:tgtEl>
                                          <p:spTgt spid="7">
                                            <p:txEl>
                                              <p:pRg st="6" end="6"/>
                                            </p:txEl>
                                          </p:spTgt>
                                        </p:tgtEl>
                                        <p:attrNameLst>
                                          <p:attrName>style.color</p:attrName>
                                        </p:attrNameLst>
                                      </p:cBhvr>
                                      <p:to>
                                        <a:srgbClr val="EC5654"/>
                                      </p:to>
                                    </p:animClr>
                                    <p:animClr clrSpc="rgb" dir="cw">
                                      <p:cBhvr>
                                        <p:cTn id="28" dur="250" autoRev="1" fill="remove"/>
                                        <p:tgtEl>
                                          <p:spTgt spid="7">
                                            <p:txEl>
                                              <p:pRg st="6" end="6"/>
                                            </p:txEl>
                                          </p:spTgt>
                                        </p:tgtEl>
                                        <p:attrNameLst>
                                          <p:attrName>fillcolor</p:attrName>
                                        </p:attrNameLst>
                                      </p:cBhvr>
                                      <p:to>
                                        <a:srgbClr val="EC5654"/>
                                      </p:to>
                                    </p:animClr>
                                    <p:set>
                                      <p:cBhvr>
                                        <p:cTn id="29" dur="250" autoRev="1" fill="remove"/>
                                        <p:tgtEl>
                                          <p:spTgt spid="7">
                                            <p:txEl>
                                              <p:pRg st="6" end="6"/>
                                            </p:txEl>
                                          </p:spTgt>
                                        </p:tgtEl>
                                        <p:attrNameLst>
                                          <p:attrName>fill.type</p:attrName>
                                        </p:attrNameLst>
                                      </p:cBhvr>
                                      <p:to>
                                        <p:strVal val="solid"/>
                                      </p:to>
                                    </p:set>
                                    <p:set>
                                      <p:cBhvr>
                                        <p:cTn id="30" dur="250" autoRev="1" fill="remove"/>
                                        <p:tgtEl>
                                          <p:spTgt spid="7">
                                            <p:txEl>
                                              <p:pRg st="6" end="6"/>
                                            </p:txEl>
                                          </p:spTgt>
                                        </p:tgtEl>
                                        <p:attrNameLst>
                                          <p:attrName>fill.on</p:attrName>
                                        </p:attrNameLst>
                                      </p:cBhvr>
                                      <p:to>
                                        <p:strVal val="true"/>
                                      </p:to>
                                    </p:set>
                                  </p:childTnLst>
                                </p:cTn>
                              </p:par>
                            </p:childTnLst>
                          </p:cTn>
                        </p:par>
                      </p:childTnLst>
                    </p:cTn>
                  </p:par>
                  <p:par>
                    <p:cTn id="31" fill="hold">
                      <p:stCondLst>
                        <p:cond delay="indefinite"/>
                      </p:stCondLst>
                      <p:childTnLst>
                        <p:par>
                          <p:cTn id="32" fill="hold">
                            <p:stCondLst>
                              <p:cond delay="0"/>
                            </p:stCondLst>
                            <p:childTnLst>
                              <p:par>
                                <p:cTn id="33" presetID="27" presetClass="emph" presetSubtype="0" fill="remove" grpId="0" nodeType="clickEffect">
                                  <p:stCondLst>
                                    <p:cond delay="0"/>
                                  </p:stCondLst>
                                  <p:childTnLst>
                                    <p:animClr clrSpc="rgb" dir="cw">
                                      <p:cBhvr override="childStyle">
                                        <p:cTn id="34" dur="250" autoRev="1" fill="remove"/>
                                        <p:tgtEl>
                                          <p:spTgt spid="7">
                                            <p:txEl>
                                              <p:pRg st="8" end="8"/>
                                            </p:txEl>
                                          </p:spTgt>
                                        </p:tgtEl>
                                        <p:attrNameLst>
                                          <p:attrName>style.color</p:attrName>
                                        </p:attrNameLst>
                                      </p:cBhvr>
                                      <p:to>
                                        <a:srgbClr val="EC5654"/>
                                      </p:to>
                                    </p:animClr>
                                    <p:animClr clrSpc="rgb" dir="cw">
                                      <p:cBhvr>
                                        <p:cTn id="35" dur="250" autoRev="1" fill="remove"/>
                                        <p:tgtEl>
                                          <p:spTgt spid="7">
                                            <p:txEl>
                                              <p:pRg st="8" end="8"/>
                                            </p:txEl>
                                          </p:spTgt>
                                        </p:tgtEl>
                                        <p:attrNameLst>
                                          <p:attrName>fillcolor</p:attrName>
                                        </p:attrNameLst>
                                      </p:cBhvr>
                                      <p:to>
                                        <a:srgbClr val="EC5654"/>
                                      </p:to>
                                    </p:animClr>
                                    <p:set>
                                      <p:cBhvr>
                                        <p:cTn id="36" dur="250" autoRev="1" fill="remove"/>
                                        <p:tgtEl>
                                          <p:spTgt spid="7">
                                            <p:txEl>
                                              <p:pRg st="8" end="8"/>
                                            </p:txEl>
                                          </p:spTgt>
                                        </p:tgtEl>
                                        <p:attrNameLst>
                                          <p:attrName>fill.type</p:attrName>
                                        </p:attrNameLst>
                                      </p:cBhvr>
                                      <p:to>
                                        <p:strVal val="solid"/>
                                      </p:to>
                                    </p:set>
                                    <p:set>
                                      <p:cBhvr>
                                        <p:cTn id="37" dur="250" autoRev="1" fill="remove"/>
                                        <p:tgtEl>
                                          <p:spTgt spid="7">
                                            <p:txEl>
                                              <p:pRg st="8" end="8"/>
                                            </p:txEl>
                                          </p:spTgt>
                                        </p:tgtEl>
                                        <p:attrNameLst>
                                          <p:attrName>fill.on</p:attrName>
                                        </p:attrNameLst>
                                      </p:cBhvr>
                                      <p:to>
                                        <p:strVal val="tru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1" nodeType="click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1" nodeType="clickEffect">
                                  <p:stCondLst>
                                    <p:cond delay="0"/>
                                  </p:stCondLst>
                                  <p:childTnLst>
                                    <p:set>
                                      <p:cBhvr>
                                        <p:cTn id="45"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1" nodeType="clickEffect">
                                  <p:stCondLst>
                                    <p:cond delay="0"/>
                                  </p:stCondLst>
                                  <p:childTnLst>
                                    <p:set>
                                      <p:cBhvr>
                                        <p:cTn id="49"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1" nodeType="clickEffect">
                                  <p:stCondLst>
                                    <p:cond delay="0"/>
                                  </p:stCondLst>
                                  <p:childTnLst>
                                    <p:set>
                                      <p:cBhvr>
                                        <p:cTn id="53"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1" nodeType="clickEffect">
                                  <p:stCondLst>
                                    <p:cond delay="0"/>
                                  </p:stCondLst>
                                  <p:childTnLst>
                                    <p:set>
                                      <p:cBhvr>
                                        <p:cTn id="57"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7" grpI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rot="16200000">
            <a:off x="11323723" y="664568"/>
            <a:ext cx="1520670" cy="215884"/>
          </a:xfrm>
        </p:spPr>
        <p:txBody>
          <a:bodyPr/>
          <a:lstStyle/>
          <a:p>
            <a:r>
              <a:rPr lang="en-GB" dirty="0" smtClean="0"/>
              <a:t>OPERATON SEASCALE</a:t>
            </a:r>
            <a:endParaRPr lang="en-GB" dirty="0"/>
          </a:p>
        </p:txBody>
      </p:sp>
      <p:sp>
        <p:nvSpPr>
          <p:cNvPr id="5" name="Rectangle 4"/>
          <p:cNvSpPr>
            <a:spLocks noChangeArrowheads="1"/>
          </p:cNvSpPr>
          <p:nvPr/>
        </p:nvSpPr>
        <p:spPr bwMode="auto">
          <a:xfrm>
            <a:off x="0" y="0"/>
            <a:ext cx="11976119" cy="772510"/>
          </a:xfrm>
          <a:prstGeom prst="rect">
            <a:avLst/>
          </a:prstGeom>
          <a:solidFill>
            <a:schemeClr val="tx2">
              <a:lumMod val="75000"/>
            </a:schemeClr>
          </a:solidFill>
          <a:ln>
            <a:noFill/>
          </a:ln>
        </p:spPr>
        <p:txBody>
          <a:bodyPr anchor="ctr"/>
          <a:lstStyle>
            <a:lvl1pPr defTabSz="685800">
              <a:defRPr sz="1600">
                <a:solidFill>
                  <a:schemeClr val="tx1"/>
                </a:solidFill>
                <a:latin typeface="Arial" panose="020B0604020202020204" pitchFamily="34" charset="0"/>
                <a:cs typeface="Arial" panose="020B0604020202020204" pitchFamily="34" charset="0"/>
              </a:defRPr>
            </a:lvl1pPr>
            <a:lvl2pPr marL="742950" indent="-285750" defTabSz="685800">
              <a:defRPr sz="1600">
                <a:solidFill>
                  <a:schemeClr val="tx1"/>
                </a:solidFill>
                <a:latin typeface="Arial" panose="020B0604020202020204" pitchFamily="34" charset="0"/>
                <a:cs typeface="Arial" panose="020B0604020202020204" pitchFamily="34" charset="0"/>
              </a:defRPr>
            </a:lvl2pPr>
            <a:lvl3pPr marL="1143000" indent="-228600" defTabSz="685800">
              <a:defRPr sz="1600">
                <a:solidFill>
                  <a:schemeClr val="tx1"/>
                </a:solidFill>
                <a:latin typeface="Arial" panose="020B0604020202020204" pitchFamily="34" charset="0"/>
                <a:cs typeface="Arial" panose="020B0604020202020204" pitchFamily="34" charset="0"/>
              </a:defRPr>
            </a:lvl3pPr>
            <a:lvl4pPr marL="1600200" indent="-228600" defTabSz="685800">
              <a:defRPr sz="1600">
                <a:solidFill>
                  <a:schemeClr val="tx1"/>
                </a:solidFill>
                <a:latin typeface="Arial" panose="020B0604020202020204" pitchFamily="34" charset="0"/>
                <a:cs typeface="Arial" panose="020B0604020202020204" pitchFamily="34" charset="0"/>
              </a:defRPr>
            </a:lvl4pPr>
            <a:lvl5pPr marL="2057400" indent="-228600" defTabSz="685800">
              <a:defRPr sz="16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algn="ctr">
              <a:lnSpc>
                <a:spcPct val="90000"/>
              </a:lnSpc>
              <a:defRPr/>
            </a:pPr>
            <a:r>
              <a:rPr lang="en-GB" altLang="en-US" sz="4000" dirty="0" smtClean="0">
                <a:solidFill>
                  <a:prstClr val="white"/>
                </a:solidFill>
                <a:latin typeface="Century Gothic" panose="020B0502020202020204"/>
                <a:ea typeface="MS PGothic" panose="020B0600070205080204" pitchFamily="34" charset="-128"/>
              </a:rPr>
              <a:t>For Further Information &amp; Support</a:t>
            </a:r>
            <a:endParaRPr lang="en-GB" altLang="en-US" sz="4000" dirty="0">
              <a:solidFill>
                <a:prstClr val="white"/>
              </a:solidFill>
              <a:latin typeface="Century Gothic" panose="020B0502020202020204"/>
              <a:ea typeface="MS PGothic" panose="020B0600070205080204" pitchFamily="34" charset="-128"/>
            </a:endParaRPr>
          </a:p>
        </p:txBody>
      </p:sp>
      <p:sp>
        <p:nvSpPr>
          <p:cNvPr id="7" name="Content Placeholder 2"/>
          <p:cNvSpPr txBox="1">
            <a:spLocks/>
          </p:cNvSpPr>
          <p:nvPr/>
        </p:nvSpPr>
        <p:spPr bwMode="auto">
          <a:xfrm>
            <a:off x="1513426" y="1634852"/>
            <a:ext cx="8949267" cy="2845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ts val="1000"/>
              </a:spcBef>
              <a:spcAft>
                <a:spcPct val="0"/>
              </a:spcAft>
              <a:buClr>
                <a:srgbClr val="8AD0D6"/>
              </a:buClr>
              <a:buSzPct val="80000"/>
              <a:buFont typeface="Wingdings 3" panose="05040102010807070707" pitchFamily="18" charset="2"/>
              <a:buChar char=""/>
              <a:defRPr sz="2000" kern="1200">
                <a:solidFill>
                  <a:schemeClr val="tx1"/>
                </a:solidFill>
                <a:latin typeface="+mj-lt"/>
                <a:ea typeface="+mj-ea"/>
                <a:cs typeface="+mj-cs"/>
              </a:defRPr>
            </a:lvl1pPr>
            <a:lvl2pPr marL="742950" indent="-285750" algn="l" defTabSz="457200" rtl="0" eaLnBrk="0" fontAlgn="base" hangingPunct="0">
              <a:spcBef>
                <a:spcPts val="1000"/>
              </a:spcBef>
              <a:spcAft>
                <a:spcPct val="0"/>
              </a:spcAft>
              <a:buClr>
                <a:srgbClr val="8AD0D6"/>
              </a:buClr>
              <a:buSzPct val="80000"/>
              <a:buFont typeface="Wingdings 3" panose="05040102010807070707" pitchFamily="18" charset="2"/>
              <a:buChar char=""/>
              <a:defRPr kern="1200">
                <a:solidFill>
                  <a:schemeClr val="tx1"/>
                </a:solidFill>
                <a:latin typeface="+mj-lt"/>
                <a:ea typeface="+mj-ea"/>
                <a:cs typeface="+mj-cs"/>
              </a:defRPr>
            </a:lvl2pPr>
            <a:lvl3pPr marL="1143000" indent="-228600" algn="l" defTabSz="457200" rtl="0" eaLnBrk="0" fontAlgn="base" hangingPunct="0">
              <a:spcBef>
                <a:spcPts val="1000"/>
              </a:spcBef>
              <a:spcAft>
                <a:spcPct val="0"/>
              </a:spcAft>
              <a:buClr>
                <a:srgbClr val="8AD0D6"/>
              </a:buClr>
              <a:buSzPct val="80000"/>
              <a:buFont typeface="Wingdings 3" panose="05040102010807070707" pitchFamily="18" charset="2"/>
              <a:buChar char=""/>
              <a:defRPr sz="1600" kern="1200">
                <a:solidFill>
                  <a:schemeClr val="tx1"/>
                </a:solidFill>
                <a:latin typeface="+mj-lt"/>
                <a:ea typeface="+mj-ea"/>
                <a:cs typeface="+mj-cs"/>
              </a:defRPr>
            </a:lvl3pPr>
            <a:lvl4pPr marL="1600200" indent="-228600" algn="l" defTabSz="457200" rtl="0" eaLnBrk="0" fontAlgn="base" hangingPunct="0">
              <a:spcBef>
                <a:spcPts val="1000"/>
              </a:spcBef>
              <a:spcAft>
                <a:spcPct val="0"/>
              </a:spcAft>
              <a:buClr>
                <a:srgbClr val="8AD0D6"/>
              </a:buClr>
              <a:buSzPct val="80000"/>
              <a:buFont typeface="Wingdings 3" panose="05040102010807070707" pitchFamily="18" charset="2"/>
              <a:buChar char=""/>
              <a:defRPr sz="1400" kern="1200">
                <a:solidFill>
                  <a:schemeClr val="tx1"/>
                </a:solidFill>
                <a:latin typeface="+mj-lt"/>
                <a:ea typeface="+mj-ea"/>
                <a:cs typeface="+mj-cs"/>
              </a:defRPr>
            </a:lvl4pPr>
            <a:lvl5pPr marL="2057400" indent="-228600" algn="l" defTabSz="457200" rtl="0" eaLnBrk="0" fontAlgn="base" hangingPunct="0">
              <a:spcBef>
                <a:spcPts val="1000"/>
              </a:spcBef>
              <a:spcAft>
                <a:spcPct val="0"/>
              </a:spcAft>
              <a:buClr>
                <a:srgbClr val="8AD0D6"/>
              </a:buClr>
              <a:buSzPct val="80000"/>
              <a:buFont typeface="Wingdings 3" panose="05040102010807070707" pitchFamily="18" charset="2"/>
              <a:buChar char=""/>
              <a:defRPr sz="140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342900" marR="0" lvl="0" indent="-342900" algn="l" defTabSz="457200" rtl="0" eaLnBrk="0" fontAlgn="base" latinLnBrk="0" hangingPunct="0">
              <a:lnSpc>
                <a:spcPct val="100000"/>
              </a:lnSpc>
              <a:spcBef>
                <a:spcPts val="1000"/>
              </a:spcBef>
              <a:spcAft>
                <a:spcPct val="0"/>
              </a:spcAft>
              <a:buClr>
                <a:srgbClr val="8AD0D6"/>
              </a:buClr>
              <a:buSzPct val="80000"/>
              <a:buFont typeface="Wingdings 3" panose="05040102010807070707" pitchFamily="18" charset="2"/>
              <a:buChar char=""/>
              <a:tabLst/>
              <a:defRPr/>
            </a:pPr>
            <a:endParaRPr kumimoji="0" lang="en-GB" altLang="en-US" sz="2000" b="0" i="0" u="none" strike="noStrike" kern="1200" cap="none" spc="0" normalizeH="0" baseline="0" noProof="0" dirty="0" smtClean="0">
              <a:ln>
                <a:noFill/>
              </a:ln>
              <a:solidFill>
                <a:sysClr val="window" lastClr="FFFFFF"/>
              </a:solidFill>
              <a:effectLst/>
              <a:uLnTx/>
              <a:uFillTx/>
              <a:latin typeface="Century Gothic" panose="020B0502020202020204"/>
              <a:ea typeface="+mj-ea"/>
              <a:cs typeface="+mj-cs"/>
            </a:endParaRPr>
          </a:p>
          <a:p>
            <a:pPr marL="342900" marR="0" lvl="0" indent="-342900" algn="l" defTabSz="457200" rtl="0" eaLnBrk="0" fontAlgn="base" latinLnBrk="0" hangingPunct="0">
              <a:lnSpc>
                <a:spcPct val="100000"/>
              </a:lnSpc>
              <a:spcBef>
                <a:spcPts val="1000"/>
              </a:spcBef>
              <a:spcAft>
                <a:spcPct val="0"/>
              </a:spcAft>
              <a:buClr>
                <a:srgbClr val="8AD0D6"/>
              </a:buClr>
              <a:buSzPct val="80000"/>
              <a:buFont typeface="Wingdings 3" panose="05040102010807070707" pitchFamily="18" charset="2"/>
              <a:buChar char=""/>
              <a:tabLst/>
              <a:defRPr/>
            </a:pPr>
            <a:r>
              <a:rPr kumimoji="0" lang="en-GB" altLang="en-US" sz="2000" b="0" i="0" u="none" strike="noStrike" kern="1200" cap="none" spc="0" normalizeH="0" baseline="0" noProof="0" dirty="0" smtClean="0">
                <a:ln>
                  <a:noFill/>
                </a:ln>
                <a:solidFill>
                  <a:schemeClr val="tx2">
                    <a:lumMod val="75000"/>
                  </a:schemeClr>
                </a:solidFill>
                <a:effectLst/>
                <a:uLnTx/>
                <a:uFillTx/>
                <a:latin typeface="Century Gothic" panose="020B0502020202020204"/>
                <a:ea typeface="+mj-ea"/>
                <a:cs typeface="+mj-cs"/>
              </a:rPr>
              <a:t>Partnership Mailbox - </a:t>
            </a:r>
            <a:r>
              <a:rPr kumimoji="0" lang="en-GB" altLang="en-US" sz="2000" b="0" i="0" u="none" strike="noStrike" kern="1200" cap="none" spc="0" normalizeH="0" baseline="0" noProof="0" dirty="0" smtClean="0">
                <a:ln>
                  <a:noFill/>
                </a:ln>
                <a:solidFill>
                  <a:schemeClr val="tx2">
                    <a:lumMod val="75000"/>
                  </a:schemeClr>
                </a:solidFill>
                <a:effectLst/>
                <a:uLnTx/>
                <a:uFillTx/>
                <a:latin typeface="Century Gothic" panose="020B0502020202020204"/>
                <a:ea typeface="+mj-ea"/>
                <a:cs typeface="+mj-cs"/>
                <a:hlinkClick r:id="rId2"/>
              </a:rPr>
              <a:t>ProjectEnterprise@met.police.uk</a:t>
            </a:r>
            <a:r>
              <a:rPr kumimoji="0" lang="en-GB" altLang="en-US" sz="2000" b="0" i="0" u="none" strike="noStrike" kern="1200" cap="none" spc="0" normalizeH="0" baseline="0" noProof="0" dirty="0" smtClean="0">
                <a:ln>
                  <a:noFill/>
                </a:ln>
                <a:solidFill>
                  <a:schemeClr val="tx2">
                    <a:lumMod val="75000"/>
                  </a:schemeClr>
                </a:solidFill>
                <a:effectLst/>
                <a:uLnTx/>
                <a:uFillTx/>
                <a:latin typeface="Century Gothic" panose="020B0502020202020204"/>
                <a:ea typeface="+mj-ea"/>
                <a:cs typeface="+mj-cs"/>
              </a:rPr>
              <a:t> </a:t>
            </a:r>
          </a:p>
          <a:p>
            <a:pPr marL="342900" marR="0" lvl="0" indent="-342900" algn="l" defTabSz="457200" rtl="0" eaLnBrk="0" fontAlgn="base" latinLnBrk="0" hangingPunct="0">
              <a:lnSpc>
                <a:spcPct val="100000"/>
              </a:lnSpc>
              <a:spcBef>
                <a:spcPts val="1000"/>
              </a:spcBef>
              <a:spcAft>
                <a:spcPct val="0"/>
              </a:spcAft>
              <a:buClr>
                <a:srgbClr val="8AD0D6"/>
              </a:buClr>
              <a:buSzPct val="80000"/>
              <a:buFont typeface="Wingdings 3" panose="05040102010807070707" pitchFamily="18" charset="2"/>
              <a:buChar char=""/>
              <a:tabLst/>
              <a:defRPr/>
            </a:pPr>
            <a:r>
              <a:rPr kumimoji="0" lang="en-GB" altLang="en-US" sz="2000" b="0" i="0" u="none" strike="noStrike" kern="1200" cap="none" spc="0" normalizeH="0" baseline="0" noProof="0" dirty="0" smtClean="0">
                <a:ln>
                  <a:noFill/>
                </a:ln>
                <a:solidFill>
                  <a:schemeClr val="tx2">
                    <a:lumMod val="75000"/>
                  </a:schemeClr>
                </a:solidFill>
                <a:effectLst/>
                <a:uLnTx/>
                <a:uFillTx/>
                <a:latin typeface="Century Gothic" panose="020B0502020202020204"/>
                <a:ea typeface="+mj-ea"/>
                <a:cs typeface="+mj-cs"/>
              </a:rPr>
              <a:t>Op Seascale: </a:t>
            </a:r>
            <a:r>
              <a:rPr kumimoji="0" lang="en-GB" altLang="en-US" sz="2000" b="0" i="0" u="none" strike="noStrike" kern="1200" cap="none" spc="0" normalizeH="0" baseline="0" noProof="0" dirty="0" smtClean="0">
                <a:ln>
                  <a:noFill/>
                </a:ln>
                <a:solidFill>
                  <a:schemeClr val="tx2">
                    <a:lumMod val="75000"/>
                  </a:schemeClr>
                </a:solidFill>
                <a:effectLst/>
                <a:uLnTx/>
                <a:uFillTx/>
                <a:latin typeface="Century Gothic" panose="020B0502020202020204"/>
                <a:ea typeface="+mj-ea"/>
                <a:cs typeface="+mj-cs"/>
                <a:hlinkClick r:id="rId3"/>
              </a:rPr>
              <a:t>CSCMailbox-.OpSeascale@met.police.uk</a:t>
            </a:r>
            <a:r>
              <a:rPr kumimoji="0" lang="en-GB" altLang="en-US" sz="2000" b="0" i="0" u="none" strike="noStrike" kern="1200" cap="none" spc="0" normalizeH="0" baseline="0" noProof="0" dirty="0" smtClean="0">
                <a:ln>
                  <a:noFill/>
                </a:ln>
                <a:solidFill>
                  <a:schemeClr val="tx2">
                    <a:lumMod val="75000"/>
                  </a:schemeClr>
                </a:solidFill>
                <a:effectLst/>
                <a:uLnTx/>
                <a:uFillTx/>
                <a:latin typeface="Century Gothic" panose="020B0502020202020204"/>
                <a:ea typeface="+mj-ea"/>
                <a:cs typeface="+mj-cs"/>
              </a:rPr>
              <a:t> </a:t>
            </a:r>
          </a:p>
          <a:p>
            <a:pPr marL="0" marR="0" lvl="0" indent="0" algn="l" defTabSz="457200" rtl="0" eaLnBrk="0" fontAlgn="base" latinLnBrk="0" hangingPunct="0">
              <a:lnSpc>
                <a:spcPct val="100000"/>
              </a:lnSpc>
              <a:spcBef>
                <a:spcPts val="1000"/>
              </a:spcBef>
              <a:spcAft>
                <a:spcPct val="0"/>
              </a:spcAft>
              <a:buClr>
                <a:srgbClr val="8AD0D6"/>
              </a:buClr>
              <a:buSzPct val="80000"/>
              <a:buFont typeface="Wingdings 3" panose="05040102010807070707" pitchFamily="18" charset="2"/>
              <a:buNone/>
              <a:tabLst/>
              <a:defRPr/>
            </a:pPr>
            <a:endParaRPr kumimoji="0" lang="en-GB" altLang="en-US" sz="2000" b="0" i="0" u="none" strike="noStrike" kern="1200" cap="none" spc="0" normalizeH="0" baseline="0" noProof="0" dirty="0" smtClean="0">
              <a:ln>
                <a:noFill/>
              </a:ln>
              <a:solidFill>
                <a:schemeClr val="tx2">
                  <a:lumMod val="75000"/>
                </a:schemeClr>
              </a:solidFill>
              <a:effectLst/>
              <a:uLnTx/>
              <a:uFillTx/>
              <a:latin typeface="Century Gothic" panose="020B0502020202020204"/>
              <a:ea typeface="+mj-ea"/>
              <a:cs typeface="+mj-cs"/>
            </a:endParaRPr>
          </a:p>
          <a:p>
            <a:pPr marL="0" marR="0" lvl="0" indent="0" algn="l" defTabSz="457200" rtl="0" eaLnBrk="0" fontAlgn="base" latinLnBrk="0" hangingPunct="0">
              <a:lnSpc>
                <a:spcPct val="100000"/>
              </a:lnSpc>
              <a:spcBef>
                <a:spcPts val="1000"/>
              </a:spcBef>
              <a:spcAft>
                <a:spcPct val="0"/>
              </a:spcAft>
              <a:buClr>
                <a:srgbClr val="8AD0D6"/>
              </a:buClr>
              <a:buSzPct val="80000"/>
              <a:buFont typeface="Wingdings 3" panose="05040102010807070707" pitchFamily="18" charset="2"/>
              <a:buNone/>
              <a:tabLst/>
              <a:defRPr/>
            </a:pPr>
            <a:r>
              <a:rPr kumimoji="0" lang="en-GB" altLang="en-US" sz="2000" b="0" i="0" u="none" strike="noStrike" kern="1200" cap="none" spc="0" normalizeH="0" baseline="0" noProof="0" dirty="0" smtClean="0">
                <a:ln>
                  <a:noFill/>
                </a:ln>
                <a:solidFill>
                  <a:schemeClr val="tx2">
                    <a:lumMod val="75000"/>
                  </a:schemeClr>
                </a:solidFill>
                <a:effectLst/>
                <a:uLnTx/>
                <a:uFillTx/>
                <a:latin typeface="Century Gothic" panose="020B0502020202020204"/>
                <a:ea typeface="+mj-ea"/>
                <a:cs typeface="+mj-cs"/>
              </a:rPr>
              <a:t>For awareness raising; upskilling; policy, procedure and tactical advice &amp; further advice and support.</a:t>
            </a:r>
          </a:p>
          <a:p>
            <a:pPr marL="0" marR="0" lvl="0" indent="0" algn="l" defTabSz="457200" rtl="0" eaLnBrk="0" fontAlgn="base" latinLnBrk="0" hangingPunct="0">
              <a:lnSpc>
                <a:spcPct val="100000"/>
              </a:lnSpc>
              <a:spcBef>
                <a:spcPts val="1000"/>
              </a:spcBef>
              <a:spcAft>
                <a:spcPct val="0"/>
              </a:spcAft>
              <a:buClr>
                <a:srgbClr val="8AD0D6"/>
              </a:buClr>
              <a:buSzPct val="80000"/>
              <a:buFont typeface="Wingdings 3" panose="05040102010807070707" pitchFamily="18" charset="2"/>
              <a:buNone/>
              <a:tabLst/>
              <a:defRPr/>
            </a:pPr>
            <a:endParaRPr kumimoji="0" lang="en-GB" altLang="en-US" sz="2000" b="0" i="0" u="none" strike="noStrike" kern="1200" cap="none" spc="0" normalizeH="0" baseline="0" noProof="0" dirty="0" smtClean="0">
              <a:ln>
                <a:noFill/>
              </a:ln>
              <a:solidFill>
                <a:sysClr val="window" lastClr="FFFFFF"/>
              </a:solidFill>
              <a:effectLst/>
              <a:uLnTx/>
              <a:uFillTx/>
              <a:latin typeface="Century Gothic" panose="020B0502020202020204"/>
              <a:ea typeface="+mj-ea"/>
              <a:cs typeface="+mj-cs"/>
            </a:endParaRPr>
          </a:p>
        </p:txBody>
      </p:sp>
    </p:spTree>
    <p:extLst>
      <p:ext uri="{BB962C8B-B14F-4D97-AF65-F5344CB8AC3E}">
        <p14:creationId xmlns:p14="http://schemas.microsoft.com/office/powerpoint/2010/main" val="1705130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DB98D5E-2313-AAEB-55C8-6ADA35837FAC}"/>
              </a:ext>
            </a:extLst>
          </p:cNvPr>
          <p:cNvSpPr>
            <a:spLocks noGrp="1"/>
          </p:cNvSpPr>
          <p:nvPr>
            <p:ph type="body" sz="quarter" idx="12"/>
          </p:nvPr>
        </p:nvSpPr>
        <p:spPr>
          <a:xfrm rot="16200000">
            <a:off x="11581008" y="395110"/>
            <a:ext cx="1006105" cy="215884"/>
          </a:xfrm>
        </p:spPr>
        <p:txBody>
          <a:bodyPr/>
          <a:lstStyle/>
          <a:p>
            <a:r>
              <a:rPr lang="en-GB" dirty="0" smtClean="0"/>
              <a:t>OP SEASCALE</a:t>
            </a:r>
            <a:endParaRPr lang="en-GB" dirty="0"/>
          </a:p>
        </p:txBody>
      </p:sp>
      <p:sp>
        <p:nvSpPr>
          <p:cNvPr id="7" name="Rectangle 2"/>
          <p:cNvSpPr>
            <a:spLocks noChangeArrowheads="1"/>
          </p:cNvSpPr>
          <p:nvPr/>
        </p:nvSpPr>
        <p:spPr bwMode="auto">
          <a:xfrm>
            <a:off x="0" y="0"/>
            <a:ext cx="11976118" cy="748862"/>
          </a:xfrm>
          <a:prstGeom prst="rect">
            <a:avLst/>
          </a:prstGeom>
          <a:solidFill>
            <a:schemeClr val="tx2">
              <a:lumMod val="75000"/>
            </a:schemeClr>
          </a:solidFill>
          <a:ln>
            <a:noFill/>
          </a:ln>
        </p:spPr>
        <p:txBody>
          <a:bodyPr anchor="ctr"/>
          <a:lstStyle>
            <a:lvl1pPr defTabSz="685800">
              <a:defRPr sz="1600">
                <a:solidFill>
                  <a:schemeClr val="tx1"/>
                </a:solidFill>
                <a:latin typeface="Arial" panose="020B0604020202020204" pitchFamily="34" charset="0"/>
                <a:cs typeface="Arial" panose="020B0604020202020204" pitchFamily="34" charset="0"/>
              </a:defRPr>
            </a:lvl1pPr>
            <a:lvl2pPr marL="742950" indent="-285750" defTabSz="685800">
              <a:defRPr sz="1600">
                <a:solidFill>
                  <a:schemeClr val="tx1"/>
                </a:solidFill>
                <a:latin typeface="Arial" panose="020B0604020202020204" pitchFamily="34" charset="0"/>
                <a:cs typeface="Arial" panose="020B0604020202020204" pitchFamily="34" charset="0"/>
              </a:defRPr>
            </a:lvl2pPr>
            <a:lvl3pPr marL="1143000" indent="-228600" defTabSz="685800">
              <a:defRPr sz="1600">
                <a:solidFill>
                  <a:schemeClr val="tx1"/>
                </a:solidFill>
                <a:latin typeface="Arial" panose="020B0604020202020204" pitchFamily="34" charset="0"/>
                <a:cs typeface="Arial" panose="020B0604020202020204" pitchFamily="34" charset="0"/>
              </a:defRPr>
            </a:lvl3pPr>
            <a:lvl4pPr marL="1600200" indent="-228600" defTabSz="685800">
              <a:defRPr sz="1600">
                <a:solidFill>
                  <a:schemeClr val="tx1"/>
                </a:solidFill>
                <a:latin typeface="Arial" panose="020B0604020202020204" pitchFamily="34" charset="0"/>
                <a:cs typeface="Arial" panose="020B0604020202020204" pitchFamily="34" charset="0"/>
              </a:defRPr>
            </a:lvl4pPr>
            <a:lvl5pPr marL="2057400" indent="-228600" defTabSz="685800">
              <a:defRPr sz="16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algn="ctr">
              <a:lnSpc>
                <a:spcPct val="90000"/>
              </a:lnSpc>
              <a:defRPr/>
            </a:pPr>
            <a:r>
              <a:rPr lang="en-GB" altLang="en-US" sz="4000" dirty="0" smtClean="0">
                <a:solidFill>
                  <a:prstClr val="white"/>
                </a:solidFill>
                <a:latin typeface="Century Gothic" panose="020B0502020202020204"/>
                <a:ea typeface="MS PGothic" panose="020B0600070205080204" pitchFamily="34" charset="-128"/>
              </a:rPr>
              <a:t>The Aim</a:t>
            </a:r>
            <a:endParaRPr lang="en-US" altLang="en-US" sz="4000" dirty="0">
              <a:solidFill>
                <a:prstClr val="white"/>
              </a:solidFill>
              <a:latin typeface="Century Gothic" panose="020B0502020202020204"/>
              <a:ea typeface="MS PGothic" panose="020B0600070205080204" pitchFamily="34" charset="-128"/>
            </a:endParaRPr>
          </a:p>
        </p:txBody>
      </p:sp>
      <p:sp>
        <p:nvSpPr>
          <p:cNvPr id="6" name="TextBox 5"/>
          <p:cNvSpPr txBox="1"/>
          <p:nvPr/>
        </p:nvSpPr>
        <p:spPr>
          <a:xfrm>
            <a:off x="1774825" y="1189039"/>
            <a:ext cx="8713788" cy="4216539"/>
          </a:xfrm>
          <a:prstGeom prst="rect">
            <a:avLst/>
          </a:prstGeom>
          <a:noFill/>
        </p:spPr>
        <p:txBody>
          <a:bodyPr>
            <a:spAutoFit/>
          </a:bodyPr>
          <a:lstStyle/>
          <a:p>
            <a:pPr algn="ctr" eaLnBrk="0" fontAlgn="base" hangingPunct="0">
              <a:spcBef>
                <a:spcPct val="0"/>
              </a:spcBef>
              <a:spcAft>
                <a:spcPct val="0"/>
              </a:spcAft>
              <a:defRPr/>
            </a:pPr>
            <a:r>
              <a:rPr lang="en-GB" sz="2400" b="1" dirty="0">
                <a:solidFill>
                  <a:schemeClr val="tx2">
                    <a:lumMod val="75000"/>
                  </a:schemeClr>
                </a:solidFill>
                <a:latin typeface="Century Gothic" panose="020B0502020202020204"/>
                <a:ea typeface="MS PGothic" panose="020B0600070205080204" pitchFamily="34" charset="-128"/>
              </a:rPr>
              <a:t>To provide staff, </a:t>
            </a:r>
            <a:r>
              <a:rPr lang="en-GB" sz="2400" b="1" dirty="0" smtClean="0">
                <a:solidFill>
                  <a:schemeClr val="tx2">
                    <a:lumMod val="75000"/>
                  </a:schemeClr>
                </a:solidFill>
                <a:latin typeface="Century Gothic" panose="020B0502020202020204"/>
                <a:ea typeface="MS PGothic" panose="020B0600070205080204" pitchFamily="34" charset="-128"/>
              </a:rPr>
              <a:t>drivers &amp; partners </a:t>
            </a:r>
            <a:r>
              <a:rPr lang="en-GB" sz="2400" b="1" dirty="0">
                <a:solidFill>
                  <a:schemeClr val="tx2">
                    <a:lumMod val="75000"/>
                  </a:schemeClr>
                </a:solidFill>
                <a:latin typeface="Century Gothic" panose="020B0502020202020204"/>
                <a:ea typeface="MS PGothic" panose="020B0600070205080204" pitchFamily="34" charset="-128"/>
              </a:rPr>
              <a:t>of your business </a:t>
            </a:r>
            <a:r>
              <a:rPr lang="en-GB" sz="2400" b="1" dirty="0" smtClean="0">
                <a:solidFill>
                  <a:schemeClr val="tx2">
                    <a:lumMod val="75000"/>
                  </a:schemeClr>
                </a:solidFill>
                <a:latin typeface="Century Gothic" panose="020B0502020202020204"/>
                <a:ea typeface="MS PGothic" panose="020B0600070205080204" pitchFamily="34" charset="-128"/>
              </a:rPr>
              <a:t>the </a:t>
            </a:r>
            <a:r>
              <a:rPr lang="en-GB" sz="2400" b="1" dirty="0">
                <a:solidFill>
                  <a:schemeClr val="tx2">
                    <a:lumMod val="75000"/>
                  </a:schemeClr>
                </a:solidFill>
                <a:latin typeface="Century Gothic" panose="020B0502020202020204"/>
                <a:ea typeface="MS PGothic" panose="020B0600070205080204" pitchFamily="34" charset="-128"/>
              </a:rPr>
              <a:t>ability </a:t>
            </a:r>
            <a:r>
              <a:rPr lang="en-GB" sz="2400" b="1" dirty="0" smtClean="0">
                <a:solidFill>
                  <a:schemeClr val="tx2">
                    <a:lumMod val="75000"/>
                  </a:schemeClr>
                </a:solidFill>
                <a:latin typeface="Century Gothic" panose="020B0502020202020204"/>
                <a:ea typeface="MS PGothic" panose="020B0600070205080204" pitchFamily="34" charset="-128"/>
              </a:rPr>
              <a:t>&amp; confidence to:</a:t>
            </a:r>
            <a:endParaRPr lang="en-GB" sz="2400" b="1" dirty="0">
              <a:solidFill>
                <a:schemeClr val="tx2">
                  <a:lumMod val="75000"/>
                </a:schemeClr>
              </a:solidFill>
              <a:latin typeface="Century Gothic" panose="020B0502020202020204"/>
              <a:ea typeface="MS PGothic" panose="020B0600070205080204" pitchFamily="34" charset="-128"/>
            </a:endParaRPr>
          </a:p>
          <a:p>
            <a:pPr marL="342900" indent="-342900" algn="ctr" eaLnBrk="0" fontAlgn="base" hangingPunct="0">
              <a:spcBef>
                <a:spcPct val="0"/>
              </a:spcBef>
              <a:spcAft>
                <a:spcPct val="0"/>
              </a:spcAft>
              <a:buFont typeface="Arial" panose="020B0604020202020204" pitchFamily="34" charset="0"/>
              <a:buChar char="•"/>
              <a:defRPr/>
            </a:pP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a:solidFill>
                  <a:schemeClr val="tx2">
                    <a:lumMod val="75000"/>
                  </a:schemeClr>
                </a:solidFill>
                <a:latin typeface="Century Gothic" panose="020B0502020202020204"/>
                <a:ea typeface="MS PGothic" panose="020B0600070205080204" pitchFamily="34" charset="-128"/>
              </a:rPr>
              <a:t>Identify potential victims of exploitation.</a:t>
            </a:r>
          </a:p>
          <a:p>
            <a:pPr marL="342900" indent="-342900" eaLnBrk="0" fontAlgn="base" hangingPunct="0">
              <a:spcBef>
                <a:spcPct val="0"/>
              </a:spcBef>
              <a:spcAft>
                <a:spcPct val="0"/>
              </a:spcAft>
              <a:buFont typeface="Arial" panose="020B0604020202020204" pitchFamily="34" charset="0"/>
              <a:buChar char="•"/>
              <a:defRPr/>
            </a:pP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a:solidFill>
                  <a:schemeClr val="tx2">
                    <a:lumMod val="75000"/>
                  </a:schemeClr>
                </a:solidFill>
                <a:latin typeface="Century Gothic" panose="020B0502020202020204"/>
                <a:ea typeface="MS PGothic" panose="020B0600070205080204" pitchFamily="34" charset="-128"/>
              </a:rPr>
              <a:t>Identify common indicators of potential exploitation.</a:t>
            </a:r>
          </a:p>
          <a:p>
            <a:pPr marL="342900" indent="-342900" eaLnBrk="0" fontAlgn="base" hangingPunct="0">
              <a:spcBef>
                <a:spcPct val="0"/>
              </a:spcBef>
              <a:spcAft>
                <a:spcPct val="0"/>
              </a:spcAft>
              <a:buFont typeface="Arial" panose="020B0604020202020204" pitchFamily="34" charset="0"/>
              <a:buChar char="•"/>
              <a:defRPr/>
            </a:pP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a:solidFill>
                  <a:schemeClr val="tx2">
                    <a:lumMod val="75000"/>
                  </a:schemeClr>
                </a:solidFill>
                <a:latin typeface="Century Gothic" panose="020B0502020202020204"/>
                <a:ea typeface="MS PGothic" panose="020B0600070205080204" pitchFamily="34" charset="-128"/>
              </a:rPr>
              <a:t>Know where to report exploitation.</a:t>
            </a:r>
          </a:p>
          <a:p>
            <a:pPr marL="342900" indent="-342900" eaLnBrk="0" fontAlgn="base" hangingPunct="0">
              <a:spcBef>
                <a:spcPct val="0"/>
              </a:spcBef>
              <a:spcAft>
                <a:spcPct val="0"/>
              </a:spcAft>
              <a:buFont typeface="Arial" panose="020B0604020202020204" pitchFamily="34" charset="0"/>
              <a:buChar char="•"/>
              <a:defRPr/>
            </a:pP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a:solidFill>
                  <a:schemeClr val="tx2">
                    <a:lumMod val="75000"/>
                  </a:schemeClr>
                </a:solidFill>
                <a:latin typeface="Century Gothic" panose="020B0502020202020204"/>
                <a:ea typeface="MS PGothic" panose="020B0600070205080204" pitchFamily="34" charset="-128"/>
              </a:rPr>
              <a:t>Know what to report.</a:t>
            </a:r>
          </a:p>
          <a:p>
            <a:pPr marL="342900" indent="-342900" eaLnBrk="0" fontAlgn="base" hangingPunct="0">
              <a:spcBef>
                <a:spcPct val="0"/>
              </a:spcBef>
              <a:spcAft>
                <a:spcPct val="0"/>
              </a:spcAft>
              <a:buFont typeface="Arial" panose="020B0604020202020204" pitchFamily="34" charset="0"/>
              <a:buChar char="•"/>
              <a:defRPr/>
            </a:pP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Protect yourself &amp; your organisation from exposure to Modern Slavery, Human Trafficking &amp; Organised Exploitation.</a:t>
            </a:r>
            <a:endParaRPr lang="en-GB" sz="2000" dirty="0">
              <a:solidFill>
                <a:schemeClr val="tx2">
                  <a:lumMod val="75000"/>
                </a:schemeClr>
              </a:solidFill>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2580615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 calcmode="lin" valueType="num">
                                      <p:cBhvr additive="base">
                                        <p:cTn id="2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anim calcmode="lin" valueType="num">
                                      <p:cBhvr additive="base">
                                        <p:cTn id="31"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10" end="10"/>
                                            </p:txEl>
                                          </p:spTgt>
                                        </p:tgtEl>
                                        <p:attrNameLst>
                                          <p:attrName>style.visibility</p:attrName>
                                        </p:attrNameLst>
                                      </p:cBhvr>
                                      <p:to>
                                        <p:strVal val="visible"/>
                                      </p:to>
                                    </p:set>
                                    <p:anim calcmode="lin" valueType="num">
                                      <p:cBhvr additive="base">
                                        <p:cTn id="37" dur="500" fill="hold"/>
                                        <p:tgtEl>
                                          <p:spTgt spid="6">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rot="16200000">
            <a:off x="11290063" y="686056"/>
            <a:ext cx="1587996" cy="215884"/>
          </a:xfrm>
        </p:spPr>
        <p:txBody>
          <a:bodyPr/>
          <a:lstStyle/>
          <a:p>
            <a:r>
              <a:rPr lang="en-GB" dirty="0" smtClean="0"/>
              <a:t>OP ERATION SEASCALE</a:t>
            </a:r>
            <a:endParaRPr lang="en-GB" dirty="0"/>
          </a:p>
        </p:txBody>
      </p:sp>
      <p:sp>
        <p:nvSpPr>
          <p:cNvPr id="5" name="Rectangle 2"/>
          <p:cNvSpPr>
            <a:spLocks noChangeArrowheads="1"/>
          </p:cNvSpPr>
          <p:nvPr/>
        </p:nvSpPr>
        <p:spPr bwMode="auto">
          <a:xfrm>
            <a:off x="0" y="0"/>
            <a:ext cx="11976119" cy="692150"/>
          </a:xfrm>
          <a:prstGeom prst="rect">
            <a:avLst/>
          </a:prstGeom>
          <a:solidFill>
            <a:schemeClr val="tx2">
              <a:lumMod val="75000"/>
            </a:schemeClr>
          </a:solidFill>
          <a:ln>
            <a:noFill/>
          </a:ln>
        </p:spPr>
        <p:txBody>
          <a:bodyPr anchor="ctr"/>
          <a:lstStyle>
            <a:lvl1pPr defTabSz="685800">
              <a:defRPr sz="1600">
                <a:solidFill>
                  <a:schemeClr val="tx1"/>
                </a:solidFill>
                <a:latin typeface="Arial" panose="020B0604020202020204" pitchFamily="34" charset="0"/>
                <a:cs typeface="Arial" panose="020B0604020202020204" pitchFamily="34" charset="0"/>
              </a:defRPr>
            </a:lvl1pPr>
            <a:lvl2pPr marL="742950" indent="-285750" defTabSz="685800">
              <a:defRPr sz="1600">
                <a:solidFill>
                  <a:schemeClr val="tx1"/>
                </a:solidFill>
                <a:latin typeface="Arial" panose="020B0604020202020204" pitchFamily="34" charset="0"/>
                <a:cs typeface="Arial" panose="020B0604020202020204" pitchFamily="34" charset="0"/>
              </a:defRPr>
            </a:lvl2pPr>
            <a:lvl3pPr marL="1143000" indent="-228600" defTabSz="685800">
              <a:defRPr sz="1600">
                <a:solidFill>
                  <a:schemeClr val="tx1"/>
                </a:solidFill>
                <a:latin typeface="Arial" panose="020B0604020202020204" pitchFamily="34" charset="0"/>
                <a:cs typeface="Arial" panose="020B0604020202020204" pitchFamily="34" charset="0"/>
              </a:defRPr>
            </a:lvl3pPr>
            <a:lvl4pPr marL="1600200" indent="-228600" defTabSz="685800">
              <a:defRPr sz="1600">
                <a:solidFill>
                  <a:schemeClr val="tx1"/>
                </a:solidFill>
                <a:latin typeface="Arial" panose="020B0604020202020204" pitchFamily="34" charset="0"/>
                <a:cs typeface="Arial" panose="020B0604020202020204" pitchFamily="34" charset="0"/>
              </a:defRPr>
            </a:lvl4pPr>
            <a:lvl5pPr marL="2057400" indent="-228600" defTabSz="685800">
              <a:defRPr sz="16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algn="ctr">
              <a:lnSpc>
                <a:spcPct val="90000"/>
              </a:lnSpc>
              <a:defRPr/>
            </a:pPr>
            <a:r>
              <a:rPr lang="en-GB" altLang="en-US" sz="4000" dirty="0" smtClean="0">
                <a:solidFill>
                  <a:prstClr val="white"/>
                </a:solidFill>
                <a:latin typeface="Century Gothic" panose="020B0502020202020204"/>
                <a:ea typeface="MS PGothic" panose="020B0600070205080204" pitchFamily="34" charset="-128"/>
              </a:rPr>
              <a:t>Labour Exploitation</a:t>
            </a:r>
            <a:endParaRPr lang="en-US" altLang="en-US" sz="4000" dirty="0">
              <a:solidFill>
                <a:prstClr val="white"/>
              </a:solidFill>
              <a:latin typeface="Century Gothic" panose="020B0502020202020204"/>
              <a:ea typeface="MS PGothic" panose="020B0600070205080204" pitchFamily="34" charset="-128"/>
            </a:endParaRPr>
          </a:p>
        </p:txBody>
      </p:sp>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0" y="837274"/>
            <a:ext cx="3708400" cy="2337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1422676" y="1570038"/>
            <a:ext cx="8569325" cy="4401205"/>
          </a:xfrm>
          <a:prstGeom prst="rect">
            <a:avLst/>
          </a:prstGeom>
        </p:spPr>
        <p:txBody>
          <a:bodyPr>
            <a:spAutoFit/>
          </a:bodyPr>
          <a:lstStyle/>
          <a:p>
            <a:pPr algn="r" eaLnBrk="0" fontAlgn="base" hangingPunct="0">
              <a:spcBef>
                <a:spcPct val="0"/>
              </a:spcBef>
              <a:spcAft>
                <a:spcPct val="0"/>
              </a:spcAft>
              <a:defRPr/>
            </a:pPr>
            <a:r>
              <a:rPr lang="en-GB" sz="2000" dirty="0">
                <a:solidFill>
                  <a:schemeClr val="tx2">
                    <a:lumMod val="75000"/>
                  </a:schemeClr>
                </a:solidFill>
                <a:latin typeface="Century Gothic" panose="020B0502020202020204"/>
                <a:ea typeface="MS PGothic" panose="020B0600070205080204" pitchFamily="34" charset="-128"/>
              </a:rPr>
              <a:t>Labour exploitation </a:t>
            </a:r>
            <a:endParaRPr lang="en-GB" sz="2000" dirty="0" smtClean="0">
              <a:solidFill>
                <a:schemeClr val="tx2">
                  <a:lumMod val="75000"/>
                </a:schemeClr>
              </a:solidFill>
              <a:latin typeface="Century Gothic" panose="020B0502020202020204"/>
              <a:ea typeface="MS PGothic" panose="020B0600070205080204" pitchFamily="34" charset="-128"/>
            </a:endParaRPr>
          </a:p>
          <a:p>
            <a:pPr algn="r" eaLnBrk="0" fontAlgn="base" hangingPunct="0">
              <a:spcBef>
                <a:spcPct val="0"/>
              </a:spcBef>
              <a:spcAft>
                <a:spcPct val="0"/>
              </a:spcAft>
              <a:defRPr/>
            </a:pPr>
            <a:r>
              <a:rPr lang="en-GB" sz="2000" dirty="0">
                <a:solidFill>
                  <a:schemeClr val="tx2">
                    <a:lumMod val="75000"/>
                  </a:schemeClr>
                </a:solidFill>
                <a:latin typeface="Century Gothic" panose="020B0502020202020204"/>
                <a:ea typeface="MS PGothic" panose="020B0600070205080204" pitchFamily="34" charset="-128"/>
              </a:rPr>
              <a:t>c</a:t>
            </a:r>
            <a:r>
              <a:rPr lang="en-GB" sz="2000" dirty="0" smtClean="0">
                <a:solidFill>
                  <a:schemeClr val="tx2">
                    <a:lumMod val="75000"/>
                  </a:schemeClr>
                </a:solidFill>
                <a:latin typeface="Century Gothic" panose="020B0502020202020204"/>
                <a:ea typeface="MS PGothic" panose="020B0600070205080204" pitchFamily="34" charset="-128"/>
              </a:rPr>
              <a:t>an </a:t>
            </a:r>
            <a:r>
              <a:rPr lang="en-GB" sz="2000" dirty="0">
                <a:solidFill>
                  <a:schemeClr val="tx2">
                    <a:lumMod val="75000"/>
                  </a:schemeClr>
                </a:solidFill>
                <a:latin typeface="Century Gothic" panose="020B0502020202020204"/>
                <a:ea typeface="MS PGothic" panose="020B0600070205080204" pitchFamily="34" charset="-128"/>
              </a:rPr>
              <a:t>take many </a:t>
            </a:r>
            <a:r>
              <a:rPr lang="en-GB" sz="2000" dirty="0" smtClean="0">
                <a:solidFill>
                  <a:schemeClr val="tx2">
                    <a:lumMod val="75000"/>
                  </a:schemeClr>
                </a:solidFill>
                <a:latin typeface="Century Gothic" panose="020B0502020202020204"/>
                <a:ea typeface="MS PGothic" panose="020B0600070205080204" pitchFamily="34" charset="-128"/>
              </a:rPr>
              <a:t>forms</a:t>
            </a:r>
            <a:r>
              <a:rPr lang="en-GB" sz="2000" dirty="0">
                <a:solidFill>
                  <a:schemeClr val="tx2">
                    <a:lumMod val="75000"/>
                  </a:schemeClr>
                </a:solidFill>
                <a:latin typeface="Century Gothic" panose="020B0502020202020204"/>
                <a:ea typeface="MS PGothic" panose="020B0600070205080204" pitchFamily="34" charset="-128"/>
              </a:rPr>
              <a:t>.</a:t>
            </a:r>
          </a:p>
          <a:p>
            <a:pPr algn="r" eaLnBrk="0" fontAlgn="base" hangingPunct="0">
              <a:spcBef>
                <a:spcPct val="0"/>
              </a:spcBef>
              <a:spcAft>
                <a:spcPct val="0"/>
              </a:spcAft>
              <a:defRPr/>
            </a:pPr>
            <a:r>
              <a:rPr lang="en-GB" sz="2000" dirty="0" smtClean="0">
                <a:solidFill>
                  <a:schemeClr val="tx2">
                    <a:lumMod val="75000"/>
                  </a:schemeClr>
                </a:solidFill>
                <a:latin typeface="Arial" panose="020B0604020202020204" pitchFamily="34" charset="0"/>
                <a:ea typeface="MS PGothic" panose="020B0600070205080204" pitchFamily="34" charset="-128"/>
              </a:rPr>
              <a:t>Some of the most common encountered include:</a:t>
            </a:r>
            <a:endParaRPr lang="en-GB" sz="2000" dirty="0">
              <a:solidFill>
                <a:schemeClr val="tx2">
                  <a:lumMod val="75000"/>
                </a:schemeClr>
              </a:solidFill>
              <a:latin typeface="Arial" panose="020B0604020202020204" pitchFamily="34" charset="0"/>
              <a:ea typeface="MS PGothic" panose="020B0600070205080204" pitchFamily="34" charset="-128"/>
            </a:endParaRPr>
          </a:p>
          <a:p>
            <a:pPr marL="342900" indent="-342900" eaLnBrk="0" fontAlgn="base" hangingPunct="0">
              <a:spcBef>
                <a:spcPct val="0"/>
              </a:spcBef>
              <a:spcAft>
                <a:spcPct val="0"/>
              </a:spcAft>
              <a:buFont typeface="Wingdings" panose="05000000000000000000" pitchFamily="2" charset="2"/>
              <a:buChar char="Ø"/>
              <a:defRPr/>
            </a:pPr>
            <a:endParaRPr lang="en-GB" sz="2000" dirty="0">
              <a:solidFill>
                <a:prstClr val="white"/>
              </a:solidFill>
              <a:latin typeface="Arial" panose="020B0604020202020204" pitchFamily="34" charset="0"/>
              <a:ea typeface="MS PGothic" panose="020B0600070205080204" pitchFamily="34" charset="-128"/>
            </a:endParaRPr>
          </a:p>
          <a:p>
            <a:pPr marL="342900" indent="-342900" eaLnBrk="0" fontAlgn="base" hangingPunct="0">
              <a:spcBef>
                <a:spcPct val="0"/>
              </a:spcBef>
              <a:spcAft>
                <a:spcPct val="0"/>
              </a:spcAft>
              <a:buFont typeface="Wingdings" panose="05000000000000000000" pitchFamily="2" charset="2"/>
              <a:buChar char="Ø"/>
              <a:defRPr/>
            </a:pPr>
            <a:endParaRPr lang="en-GB" sz="2000" dirty="0">
              <a:solidFill>
                <a:prstClr val="white"/>
              </a:solidFill>
              <a:latin typeface="Arial" panose="020B0604020202020204" pitchFamily="34" charset="0"/>
              <a:ea typeface="MS PGothic" panose="020B0600070205080204" pitchFamily="34" charset="-128"/>
            </a:endParaRPr>
          </a:p>
          <a:p>
            <a:pPr marL="342900" indent="-342900" eaLnBrk="0" fontAlgn="base" hangingPunct="0">
              <a:spcBef>
                <a:spcPct val="0"/>
              </a:spcBef>
              <a:spcAft>
                <a:spcPct val="0"/>
              </a:spcAft>
              <a:buFont typeface="Wingdings" panose="05000000000000000000" pitchFamily="2" charset="2"/>
              <a:buChar char="Ø"/>
              <a:defRPr/>
            </a:pPr>
            <a:endParaRPr lang="en-GB" sz="2000" dirty="0">
              <a:solidFill>
                <a:prstClr val="white"/>
              </a:solidFill>
              <a:latin typeface="Arial" panose="020B0604020202020204" pitchFamily="34" charset="0"/>
              <a:ea typeface="MS PGothic" panose="020B0600070205080204" pitchFamily="34" charset="-128"/>
            </a:endParaRPr>
          </a:p>
          <a:p>
            <a:pPr marL="342900" indent="-342900" eaLnBrk="0" fontAlgn="base" hangingPunct="0">
              <a:spcBef>
                <a:spcPct val="0"/>
              </a:spcBef>
              <a:spcAft>
                <a:spcPct val="0"/>
              </a:spcAft>
              <a:buFont typeface="Wingdings" panose="05000000000000000000" pitchFamily="2" charset="2"/>
              <a:buChar char="Ø"/>
              <a:defRPr/>
            </a:pPr>
            <a:r>
              <a:rPr lang="en-GB" sz="2000" b="1" dirty="0">
                <a:solidFill>
                  <a:schemeClr val="tx2">
                    <a:lumMod val="75000"/>
                  </a:schemeClr>
                </a:solidFill>
                <a:latin typeface="Century Gothic" panose="020B0502020202020204"/>
                <a:ea typeface="MS PGothic" panose="020B0600070205080204" pitchFamily="34" charset="-128"/>
              </a:rPr>
              <a:t>Car washes</a:t>
            </a:r>
          </a:p>
          <a:p>
            <a:pPr marL="342900" indent="-342900" eaLnBrk="0" fontAlgn="base" hangingPunct="0">
              <a:spcBef>
                <a:spcPct val="0"/>
              </a:spcBef>
              <a:spcAft>
                <a:spcPct val="0"/>
              </a:spcAft>
              <a:buFont typeface="Wingdings" panose="05000000000000000000" pitchFamily="2" charset="2"/>
              <a:buChar char="Ø"/>
              <a:defRPr/>
            </a:pPr>
            <a:r>
              <a:rPr lang="en-GB" sz="2000" b="1" dirty="0">
                <a:solidFill>
                  <a:schemeClr val="tx2">
                    <a:lumMod val="75000"/>
                  </a:schemeClr>
                </a:solidFill>
                <a:latin typeface="Century Gothic" panose="020B0502020202020204"/>
                <a:ea typeface="MS PGothic" panose="020B0600070205080204" pitchFamily="34" charset="-128"/>
              </a:rPr>
              <a:t>Agricultural sector</a:t>
            </a:r>
          </a:p>
          <a:p>
            <a:pPr marL="342900" indent="-342900" eaLnBrk="0" fontAlgn="base" hangingPunct="0">
              <a:spcBef>
                <a:spcPct val="0"/>
              </a:spcBef>
              <a:spcAft>
                <a:spcPct val="0"/>
              </a:spcAft>
              <a:buFont typeface="Wingdings" panose="05000000000000000000" pitchFamily="2" charset="2"/>
              <a:buChar char="Ø"/>
              <a:defRPr/>
            </a:pPr>
            <a:r>
              <a:rPr lang="en-GB" sz="2000" b="1" dirty="0">
                <a:solidFill>
                  <a:schemeClr val="tx2">
                    <a:lumMod val="75000"/>
                  </a:schemeClr>
                </a:solidFill>
                <a:latin typeface="Century Gothic" panose="020B0502020202020204"/>
                <a:ea typeface="MS PGothic" panose="020B0600070205080204" pitchFamily="34" charset="-128"/>
              </a:rPr>
              <a:t>Construction industry</a:t>
            </a:r>
          </a:p>
          <a:p>
            <a:pPr marL="342900" indent="-342900" eaLnBrk="0" fontAlgn="base" hangingPunct="0">
              <a:spcBef>
                <a:spcPct val="0"/>
              </a:spcBef>
              <a:spcAft>
                <a:spcPct val="0"/>
              </a:spcAft>
              <a:buFont typeface="Wingdings" panose="05000000000000000000" pitchFamily="2" charset="2"/>
              <a:buChar char="Ø"/>
              <a:defRPr/>
            </a:pPr>
            <a:r>
              <a:rPr lang="en-GB" sz="2000" b="1" dirty="0">
                <a:solidFill>
                  <a:schemeClr val="tx2">
                    <a:lumMod val="75000"/>
                  </a:schemeClr>
                </a:solidFill>
                <a:latin typeface="Century Gothic" panose="020B0502020202020204"/>
                <a:ea typeface="MS PGothic" panose="020B0600070205080204" pitchFamily="34" charset="-128"/>
              </a:rPr>
              <a:t>Fishing industry</a:t>
            </a:r>
          </a:p>
          <a:p>
            <a:pPr marL="342900" indent="-342900" eaLnBrk="0" fontAlgn="base" hangingPunct="0">
              <a:spcBef>
                <a:spcPct val="0"/>
              </a:spcBef>
              <a:spcAft>
                <a:spcPct val="0"/>
              </a:spcAft>
              <a:buFont typeface="Wingdings" panose="05000000000000000000" pitchFamily="2" charset="2"/>
              <a:buChar char="Ø"/>
              <a:defRPr/>
            </a:pPr>
            <a:r>
              <a:rPr lang="en-GB" sz="2000" b="1" dirty="0">
                <a:solidFill>
                  <a:schemeClr val="tx2">
                    <a:lumMod val="75000"/>
                  </a:schemeClr>
                </a:solidFill>
                <a:latin typeface="Century Gothic" panose="020B0502020202020204"/>
                <a:ea typeface="MS PGothic" panose="020B0600070205080204" pitchFamily="34" charset="-128"/>
              </a:rPr>
              <a:t>Fast food </a:t>
            </a:r>
            <a:r>
              <a:rPr lang="en-GB" sz="2000" b="1" dirty="0" smtClean="0">
                <a:solidFill>
                  <a:schemeClr val="tx2">
                    <a:lumMod val="75000"/>
                  </a:schemeClr>
                </a:solidFill>
                <a:latin typeface="Century Gothic" panose="020B0502020202020204"/>
                <a:ea typeface="MS PGothic" panose="020B0600070205080204" pitchFamily="34" charset="-128"/>
              </a:rPr>
              <a:t>delivery</a:t>
            </a:r>
            <a:endParaRPr lang="en-GB" sz="2000" b="1"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Wingdings" panose="05000000000000000000" pitchFamily="2" charset="2"/>
              <a:buChar char="Ø"/>
              <a:defRPr/>
            </a:pPr>
            <a:r>
              <a:rPr lang="en-GB" sz="2000" b="1" dirty="0">
                <a:solidFill>
                  <a:schemeClr val="tx2">
                    <a:lumMod val="75000"/>
                  </a:schemeClr>
                </a:solidFill>
                <a:latin typeface="Century Gothic" panose="020B0502020202020204"/>
                <a:ea typeface="MS PGothic" panose="020B0600070205080204" pitchFamily="34" charset="-128"/>
              </a:rPr>
              <a:t>Beauty sector </a:t>
            </a:r>
            <a:r>
              <a:rPr lang="en-GB" sz="2000" b="1" dirty="0" smtClean="0">
                <a:solidFill>
                  <a:schemeClr val="tx2">
                    <a:lumMod val="75000"/>
                  </a:schemeClr>
                </a:solidFill>
                <a:latin typeface="Century Gothic" panose="020B0502020202020204"/>
                <a:ea typeface="MS PGothic" panose="020B0600070205080204" pitchFamily="34" charset="-128"/>
              </a:rPr>
              <a:t> / Special treatments</a:t>
            </a:r>
          </a:p>
          <a:p>
            <a:pPr marL="342900" indent="-342900" eaLnBrk="0" fontAlgn="base" hangingPunct="0">
              <a:spcBef>
                <a:spcPct val="0"/>
              </a:spcBef>
              <a:spcAft>
                <a:spcPct val="0"/>
              </a:spcAft>
              <a:buFont typeface="Wingdings" panose="05000000000000000000" pitchFamily="2" charset="2"/>
              <a:buChar char="Ø"/>
              <a:defRPr/>
            </a:pPr>
            <a:r>
              <a:rPr lang="en-GB" sz="2000" b="1" dirty="0" smtClean="0">
                <a:solidFill>
                  <a:schemeClr val="tx2">
                    <a:lumMod val="75000"/>
                  </a:schemeClr>
                </a:solidFill>
                <a:latin typeface="Century Gothic" panose="020B0502020202020204"/>
                <a:ea typeface="MS PGothic" panose="020B0600070205080204" pitchFamily="34" charset="-128"/>
              </a:rPr>
              <a:t>Manufacturing</a:t>
            </a:r>
            <a:endParaRPr lang="en-GB" sz="2000" b="1" dirty="0">
              <a:solidFill>
                <a:schemeClr val="tx2">
                  <a:lumMod val="75000"/>
                </a:schemeClr>
              </a:solidFill>
              <a:latin typeface="Century Gothic" panose="020B0502020202020204"/>
              <a:ea typeface="MS PGothic" panose="020B0600070205080204" pitchFamily="34" charset="-128"/>
            </a:endParaRPr>
          </a:p>
          <a:p>
            <a:pPr eaLnBrk="0" fontAlgn="base" hangingPunct="0">
              <a:spcBef>
                <a:spcPct val="0"/>
              </a:spcBef>
              <a:spcAft>
                <a:spcPct val="0"/>
              </a:spcAft>
              <a:defRPr/>
            </a:pPr>
            <a:endParaRPr lang="en-GB" sz="2000" dirty="0">
              <a:solidFill>
                <a:prstClr val="white"/>
              </a:solidFill>
              <a:latin typeface="Arial" panose="020B0604020202020204" pitchFamily="34" charset="0"/>
              <a:ea typeface="MS PGothic" panose="020B0600070205080204" pitchFamily="34" charset="-128"/>
            </a:endParaRPr>
          </a:p>
        </p:txBody>
      </p:sp>
      <p:pic>
        <p:nvPicPr>
          <p:cNvPr id="12"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7570187" y="2936711"/>
            <a:ext cx="3724275"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81434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DB98D5E-2313-AAEB-55C8-6ADA35837FAC}"/>
              </a:ext>
            </a:extLst>
          </p:cNvPr>
          <p:cNvSpPr>
            <a:spLocks noGrp="1"/>
          </p:cNvSpPr>
          <p:nvPr>
            <p:ph type="body" sz="quarter" idx="12"/>
          </p:nvPr>
        </p:nvSpPr>
        <p:spPr>
          <a:xfrm rot="16200000">
            <a:off x="11306898" y="669225"/>
            <a:ext cx="1554333" cy="215884"/>
          </a:xfrm>
        </p:spPr>
        <p:txBody>
          <a:bodyPr/>
          <a:lstStyle/>
          <a:p>
            <a:r>
              <a:rPr lang="en-GB" dirty="0" smtClean="0"/>
              <a:t>OPERATION SEASCALE</a:t>
            </a:r>
            <a:endParaRPr lang="en-GB" dirty="0"/>
          </a:p>
        </p:txBody>
      </p:sp>
      <p:sp>
        <p:nvSpPr>
          <p:cNvPr id="7" name="Rectangle 2"/>
          <p:cNvSpPr>
            <a:spLocks noChangeArrowheads="1"/>
          </p:cNvSpPr>
          <p:nvPr/>
        </p:nvSpPr>
        <p:spPr bwMode="auto">
          <a:xfrm>
            <a:off x="7" y="0"/>
            <a:ext cx="11976115" cy="692150"/>
          </a:xfrm>
          <a:prstGeom prst="rect">
            <a:avLst/>
          </a:prstGeom>
          <a:solidFill>
            <a:schemeClr val="tx2">
              <a:lumMod val="75000"/>
            </a:schemeClr>
          </a:solidFill>
          <a:ln>
            <a:noFill/>
          </a:ln>
        </p:spPr>
        <p:txBody>
          <a:bodyPr anchor="ctr"/>
          <a:lstStyle>
            <a:lvl1pPr defTabSz="685800">
              <a:defRPr sz="1600">
                <a:solidFill>
                  <a:schemeClr val="tx1"/>
                </a:solidFill>
                <a:latin typeface="Arial" panose="020B0604020202020204" pitchFamily="34" charset="0"/>
                <a:cs typeface="Arial" panose="020B0604020202020204" pitchFamily="34" charset="0"/>
              </a:defRPr>
            </a:lvl1pPr>
            <a:lvl2pPr marL="742950" indent="-285750" defTabSz="685800">
              <a:defRPr sz="1600">
                <a:solidFill>
                  <a:schemeClr val="tx1"/>
                </a:solidFill>
                <a:latin typeface="Arial" panose="020B0604020202020204" pitchFamily="34" charset="0"/>
                <a:cs typeface="Arial" panose="020B0604020202020204" pitchFamily="34" charset="0"/>
              </a:defRPr>
            </a:lvl2pPr>
            <a:lvl3pPr marL="1143000" indent="-228600" defTabSz="685800">
              <a:defRPr sz="1600">
                <a:solidFill>
                  <a:schemeClr val="tx1"/>
                </a:solidFill>
                <a:latin typeface="Arial" panose="020B0604020202020204" pitchFamily="34" charset="0"/>
                <a:cs typeface="Arial" panose="020B0604020202020204" pitchFamily="34" charset="0"/>
              </a:defRPr>
            </a:lvl3pPr>
            <a:lvl4pPr marL="1600200" indent="-228600" defTabSz="685800">
              <a:defRPr sz="1600">
                <a:solidFill>
                  <a:schemeClr val="tx1"/>
                </a:solidFill>
                <a:latin typeface="Arial" panose="020B0604020202020204" pitchFamily="34" charset="0"/>
                <a:cs typeface="Arial" panose="020B0604020202020204" pitchFamily="34" charset="0"/>
              </a:defRPr>
            </a:lvl4pPr>
            <a:lvl5pPr marL="2057400" indent="-228600" defTabSz="685800">
              <a:defRPr sz="16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algn="ctr">
              <a:lnSpc>
                <a:spcPct val="90000"/>
              </a:lnSpc>
              <a:defRPr/>
            </a:pPr>
            <a:r>
              <a:rPr lang="en-GB" altLang="en-US" sz="4000" dirty="0" smtClean="0">
                <a:solidFill>
                  <a:prstClr val="white"/>
                </a:solidFill>
                <a:latin typeface="Century Gothic" panose="020B0502020202020204"/>
                <a:ea typeface="MS PGothic" panose="020B0600070205080204" pitchFamily="34" charset="-128"/>
              </a:rPr>
              <a:t>Sexual Exploitation</a:t>
            </a:r>
            <a:endParaRPr lang="en-GB" altLang="en-US" sz="4000" dirty="0">
              <a:solidFill>
                <a:prstClr val="white"/>
              </a:solidFill>
              <a:latin typeface="Century Gothic" panose="020B0502020202020204"/>
              <a:ea typeface="MS PGothic" panose="020B0600070205080204" pitchFamily="34" charset="-128"/>
            </a:endParaRPr>
          </a:p>
        </p:txBody>
      </p:sp>
      <p:pic>
        <p:nvPicPr>
          <p:cNvPr id="9" name="Picture 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 y="692150"/>
            <a:ext cx="3980786" cy="2239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2373290" y="1578343"/>
            <a:ext cx="6678613" cy="708025"/>
          </a:xfrm>
          <a:prstGeom prst="rect">
            <a:avLst/>
          </a:prstGeom>
        </p:spPr>
        <p:txBody>
          <a:bodyPr>
            <a:spAutoFit/>
          </a:bodyPr>
          <a:lstStyle/>
          <a:p>
            <a:pPr algn="r" eaLnBrk="0" fontAlgn="base" hangingPunct="0">
              <a:spcBef>
                <a:spcPct val="0"/>
              </a:spcBef>
              <a:spcAft>
                <a:spcPct val="0"/>
              </a:spcAft>
              <a:defRPr/>
            </a:pPr>
            <a:r>
              <a:rPr lang="en-GB" sz="2000" b="1" dirty="0">
                <a:solidFill>
                  <a:schemeClr val="tx2">
                    <a:lumMod val="75000"/>
                  </a:schemeClr>
                </a:solidFill>
                <a:latin typeface="Century Gothic" panose="020B0502020202020204"/>
                <a:ea typeface="MS PGothic" panose="020B0600070205080204" pitchFamily="34" charset="-128"/>
              </a:rPr>
              <a:t>Organised sexual exploitation, </a:t>
            </a:r>
          </a:p>
          <a:p>
            <a:pPr algn="r" eaLnBrk="0" fontAlgn="base" hangingPunct="0">
              <a:spcBef>
                <a:spcPct val="0"/>
              </a:spcBef>
              <a:spcAft>
                <a:spcPct val="0"/>
              </a:spcAft>
              <a:defRPr/>
            </a:pPr>
            <a:r>
              <a:rPr lang="en-GB" sz="2000" b="1" dirty="0">
                <a:solidFill>
                  <a:schemeClr val="tx2">
                    <a:lumMod val="75000"/>
                  </a:schemeClr>
                </a:solidFill>
                <a:latin typeface="Century Gothic" panose="020B0502020202020204"/>
                <a:ea typeface="MS PGothic" panose="020B0600070205080204" pitchFamily="34" charset="-128"/>
              </a:rPr>
              <a:t>can take many </a:t>
            </a:r>
            <a:r>
              <a:rPr lang="en-GB" sz="2000" b="1" dirty="0" smtClean="0">
                <a:solidFill>
                  <a:schemeClr val="tx2">
                    <a:lumMod val="75000"/>
                  </a:schemeClr>
                </a:solidFill>
                <a:latin typeface="Century Gothic" panose="020B0502020202020204"/>
                <a:ea typeface="MS PGothic" panose="020B0600070205080204" pitchFamily="34" charset="-128"/>
              </a:rPr>
              <a:t>forms:</a:t>
            </a:r>
            <a:endParaRPr lang="en-GB" sz="2000" b="1" dirty="0">
              <a:solidFill>
                <a:schemeClr val="tx2">
                  <a:lumMod val="75000"/>
                </a:schemeClr>
              </a:solidFill>
              <a:latin typeface="Century Gothic" panose="020B0502020202020204"/>
              <a:ea typeface="MS PGothic" panose="020B0600070205080204" pitchFamily="34" charset="-128"/>
            </a:endParaRPr>
          </a:p>
        </p:txBody>
      </p:sp>
      <p:pic>
        <p:nvPicPr>
          <p:cNvPr id="11"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1028822">
            <a:off x="7605439" y="3036613"/>
            <a:ext cx="3460750"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1048626" y="3732979"/>
            <a:ext cx="6750050" cy="1630362"/>
          </a:xfrm>
          <a:prstGeom prst="rect">
            <a:avLst/>
          </a:prstGeom>
        </p:spPr>
        <p:txBody>
          <a:bodyPr>
            <a:spAutoFit/>
          </a:bodyPr>
          <a:lstStyle/>
          <a:p>
            <a:pPr marL="342900" indent="-342900" eaLnBrk="0" fontAlgn="base" hangingPunct="0">
              <a:spcBef>
                <a:spcPct val="0"/>
              </a:spcBef>
              <a:spcAft>
                <a:spcPct val="0"/>
              </a:spcAft>
              <a:buFont typeface="Wingdings" panose="05000000000000000000" pitchFamily="2" charset="2"/>
              <a:buChar char="Ø"/>
              <a:defRPr/>
            </a:pPr>
            <a:r>
              <a:rPr lang="en-GB" sz="2000" b="1" dirty="0" smtClean="0">
                <a:solidFill>
                  <a:schemeClr val="tx2">
                    <a:lumMod val="75000"/>
                  </a:schemeClr>
                </a:solidFill>
                <a:latin typeface="Century Gothic" panose="020B0502020202020204"/>
                <a:ea typeface="MS PGothic" panose="020B0600070205080204" pitchFamily="34" charset="-128"/>
              </a:rPr>
              <a:t>On - street </a:t>
            </a:r>
            <a:r>
              <a:rPr lang="en-GB" sz="2000" b="1" dirty="0">
                <a:solidFill>
                  <a:schemeClr val="tx2">
                    <a:lumMod val="75000"/>
                  </a:schemeClr>
                </a:solidFill>
                <a:latin typeface="Century Gothic" panose="020B0502020202020204"/>
                <a:ea typeface="MS PGothic" panose="020B0600070205080204" pitchFamily="34" charset="-128"/>
              </a:rPr>
              <a:t>sex </a:t>
            </a:r>
            <a:r>
              <a:rPr lang="en-GB" sz="2000" b="1" dirty="0" smtClean="0">
                <a:solidFill>
                  <a:schemeClr val="tx2">
                    <a:lumMod val="75000"/>
                  </a:schemeClr>
                </a:solidFill>
                <a:latin typeface="Century Gothic" panose="020B0502020202020204"/>
                <a:ea typeface="MS PGothic" panose="020B0600070205080204" pitchFamily="34" charset="-128"/>
              </a:rPr>
              <a:t>work.</a:t>
            </a:r>
            <a:endParaRPr lang="en-GB" sz="2000" b="1"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Wingdings" panose="05000000000000000000" pitchFamily="2" charset="2"/>
              <a:buChar char="Ø"/>
              <a:defRPr/>
            </a:pPr>
            <a:r>
              <a:rPr lang="en-GB" sz="2000" b="1" dirty="0" smtClean="0">
                <a:solidFill>
                  <a:schemeClr val="tx2">
                    <a:lumMod val="75000"/>
                  </a:schemeClr>
                </a:solidFill>
                <a:latin typeface="Century Gothic" panose="020B0502020202020204"/>
                <a:ea typeface="MS PGothic" panose="020B0600070205080204" pitchFamily="34" charset="-128"/>
              </a:rPr>
              <a:t>Digitally advertised </a:t>
            </a:r>
            <a:r>
              <a:rPr lang="en-GB" sz="2000" b="1" dirty="0">
                <a:solidFill>
                  <a:schemeClr val="tx2">
                    <a:lumMod val="75000"/>
                  </a:schemeClr>
                </a:solidFill>
                <a:latin typeface="Century Gothic" panose="020B0502020202020204"/>
                <a:ea typeface="MS PGothic" panose="020B0600070205080204" pitchFamily="34" charset="-128"/>
              </a:rPr>
              <a:t>sex </a:t>
            </a:r>
            <a:r>
              <a:rPr lang="en-GB" sz="2000" b="1" dirty="0" smtClean="0">
                <a:solidFill>
                  <a:schemeClr val="tx2">
                    <a:lumMod val="75000"/>
                  </a:schemeClr>
                </a:solidFill>
                <a:latin typeface="Century Gothic" panose="020B0502020202020204"/>
                <a:ea typeface="MS PGothic" panose="020B0600070205080204" pitchFamily="34" charset="-128"/>
              </a:rPr>
              <a:t>work.</a:t>
            </a:r>
            <a:endParaRPr lang="en-GB" sz="2000" b="1"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Wingdings" panose="05000000000000000000" pitchFamily="2" charset="2"/>
              <a:buChar char="Ø"/>
              <a:defRPr/>
            </a:pPr>
            <a:r>
              <a:rPr lang="en-GB" sz="2000" b="1" dirty="0" smtClean="0">
                <a:solidFill>
                  <a:schemeClr val="tx2">
                    <a:lumMod val="75000"/>
                  </a:schemeClr>
                </a:solidFill>
                <a:latin typeface="Century Gothic" panose="020B0502020202020204"/>
                <a:ea typeface="MS PGothic" panose="020B0600070205080204" pitchFamily="34" charset="-128"/>
              </a:rPr>
              <a:t>Hotel &amp; guest house outcalls.</a:t>
            </a:r>
            <a:endParaRPr lang="en-GB" sz="2000" b="1"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Wingdings" panose="05000000000000000000" pitchFamily="2" charset="2"/>
              <a:buChar char="Ø"/>
              <a:defRPr/>
            </a:pPr>
            <a:r>
              <a:rPr lang="en-GB" sz="2000" b="1" dirty="0" smtClean="0">
                <a:solidFill>
                  <a:schemeClr val="tx2">
                    <a:lumMod val="75000"/>
                  </a:schemeClr>
                </a:solidFill>
                <a:latin typeface="Century Gothic" panose="020B0502020202020204"/>
                <a:ea typeface="MS PGothic" panose="020B0600070205080204" pitchFamily="34" charset="-128"/>
              </a:rPr>
              <a:t>‘Pop up’ brothels.</a:t>
            </a:r>
            <a:endParaRPr lang="en-GB" sz="2000" b="1"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Wingdings" panose="05000000000000000000" pitchFamily="2" charset="2"/>
              <a:buChar char="Ø"/>
              <a:defRPr/>
            </a:pPr>
            <a:r>
              <a:rPr lang="en-GB" sz="2000" b="1" dirty="0">
                <a:solidFill>
                  <a:schemeClr val="tx2">
                    <a:lumMod val="75000"/>
                  </a:schemeClr>
                </a:solidFill>
                <a:latin typeface="Century Gothic" panose="020B0502020202020204"/>
                <a:ea typeface="MS PGothic" panose="020B0600070205080204" pitchFamily="34" charset="-128"/>
              </a:rPr>
              <a:t>Established </a:t>
            </a:r>
            <a:r>
              <a:rPr lang="en-GB" sz="2000" b="1" dirty="0" smtClean="0">
                <a:solidFill>
                  <a:schemeClr val="tx2">
                    <a:lumMod val="75000"/>
                  </a:schemeClr>
                </a:solidFill>
                <a:latin typeface="Century Gothic" panose="020B0502020202020204"/>
                <a:ea typeface="MS PGothic" panose="020B0600070205080204" pitchFamily="34" charset="-128"/>
              </a:rPr>
              <a:t>/ residential brothels.</a:t>
            </a:r>
            <a:endParaRPr lang="en-GB" sz="2000" b="1" dirty="0">
              <a:solidFill>
                <a:schemeClr val="tx2">
                  <a:lumMod val="75000"/>
                </a:schemeClr>
              </a:solidFill>
              <a:latin typeface="Century Gothic" panose="020B0502020202020204"/>
              <a:ea typeface="MS PGothic" panose="020B0600070205080204" pitchFamily="34" charset="-128"/>
            </a:endParaRPr>
          </a:p>
        </p:txBody>
      </p:sp>
    </p:spTree>
    <p:extLst>
      <p:ext uri="{BB962C8B-B14F-4D97-AF65-F5344CB8AC3E}">
        <p14:creationId xmlns:p14="http://schemas.microsoft.com/office/powerpoint/2010/main" val="22837394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DB98D5E-2313-AAEB-55C8-6ADA35837FAC}"/>
              </a:ext>
            </a:extLst>
          </p:cNvPr>
          <p:cNvSpPr>
            <a:spLocks noGrp="1"/>
          </p:cNvSpPr>
          <p:nvPr>
            <p:ph type="body" sz="quarter" idx="12"/>
          </p:nvPr>
        </p:nvSpPr>
        <p:spPr>
          <a:xfrm rot="16200000">
            <a:off x="11350979" y="625142"/>
            <a:ext cx="1466168" cy="215884"/>
          </a:xfrm>
        </p:spPr>
        <p:txBody>
          <a:bodyPr/>
          <a:lstStyle/>
          <a:p>
            <a:r>
              <a:rPr lang="en-GB" dirty="0" smtClean="0"/>
              <a:t>Operation </a:t>
            </a:r>
            <a:r>
              <a:rPr lang="en-GB" dirty="0" err="1" smtClean="0"/>
              <a:t>seascle</a:t>
            </a:r>
            <a:endParaRPr lang="en-GB" dirty="0"/>
          </a:p>
        </p:txBody>
      </p:sp>
      <p:sp>
        <p:nvSpPr>
          <p:cNvPr id="6" name="Rectangle 2"/>
          <p:cNvSpPr>
            <a:spLocks noChangeArrowheads="1"/>
          </p:cNvSpPr>
          <p:nvPr/>
        </p:nvSpPr>
        <p:spPr bwMode="auto">
          <a:xfrm>
            <a:off x="0" y="0"/>
            <a:ext cx="11976121" cy="692150"/>
          </a:xfrm>
          <a:prstGeom prst="rect">
            <a:avLst/>
          </a:prstGeom>
          <a:solidFill>
            <a:schemeClr val="tx2">
              <a:lumMod val="75000"/>
            </a:schemeClr>
          </a:solidFill>
          <a:ln>
            <a:noFill/>
          </a:ln>
        </p:spPr>
        <p:txBody>
          <a:bodyPr anchor="ctr"/>
          <a:lstStyle>
            <a:lvl1pPr defTabSz="685800">
              <a:defRPr sz="1600">
                <a:solidFill>
                  <a:schemeClr val="tx1"/>
                </a:solidFill>
                <a:latin typeface="Arial" panose="020B0604020202020204" pitchFamily="34" charset="0"/>
                <a:cs typeface="Arial" panose="020B0604020202020204" pitchFamily="34" charset="0"/>
              </a:defRPr>
            </a:lvl1pPr>
            <a:lvl2pPr marL="742950" indent="-285750" defTabSz="685800">
              <a:defRPr sz="1600">
                <a:solidFill>
                  <a:schemeClr val="tx1"/>
                </a:solidFill>
                <a:latin typeface="Arial" panose="020B0604020202020204" pitchFamily="34" charset="0"/>
                <a:cs typeface="Arial" panose="020B0604020202020204" pitchFamily="34" charset="0"/>
              </a:defRPr>
            </a:lvl2pPr>
            <a:lvl3pPr marL="1143000" indent="-228600" defTabSz="685800">
              <a:defRPr sz="1600">
                <a:solidFill>
                  <a:schemeClr val="tx1"/>
                </a:solidFill>
                <a:latin typeface="Arial" panose="020B0604020202020204" pitchFamily="34" charset="0"/>
                <a:cs typeface="Arial" panose="020B0604020202020204" pitchFamily="34" charset="0"/>
              </a:defRPr>
            </a:lvl3pPr>
            <a:lvl4pPr marL="1600200" indent="-228600" defTabSz="685800">
              <a:defRPr sz="1600">
                <a:solidFill>
                  <a:schemeClr val="tx1"/>
                </a:solidFill>
                <a:latin typeface="Arial" panose="020B0604020202020204" pitchFamily="34" charset="0"/>
                <a:cs typeface="Arial" panose="020B0604020202020204" pitchFamily="34" charset="0"/>
              </a:defRPr>
            </a:lvl4pPr>
            <a:lvl5pPr marL="2057400" indent="-228600" defTabSz="685800">
              <a:defRPr sz="16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algn="ctr">
              <a:lnSpc>
                <a:spcPct val="90000"/>
              </a:lnSpc>
              <a:defRPr/>
            </a:pPr>
            <a:r>
              <a:rPr lang="en-GB" altLang="en-US" sz="3200" dirty="0" smtClean="0">
                <a:solidFill>
                  <a:prstClr val="white"/>
                </a:solidFill>
                <a:latin typeface="Century Gothic" panose="020B0502020202020204"/>
                <a:ea typeface="MS PGothic" panose="020B0600070205080204" pitchFamily="34" charset="-128"/>
              </a:rPr>
              <a:t>Criminal Exploitation</a:t>
            </a:r>
            <a:endParaRPr lang="en-GB" altLang="en-US" sz="3200" dirty="0">
              <a:solidFill>
                <a:prstClr val="white"/>
              </a:solidFill>
              <a:latin typeface="Century Gothic" panose="020B0502020202020204"/>
              <a:ea typeface="MS PGothic" panose="020B0600070205080204" pitchFamily="34" charset="-128"/>
            </a:endParaRPr>
          </a:p>
        </p:txBody>
      </p:sp>
      <p:pic>
        <p:nvPicPr>
          <p:cNvPr id="5" name="Picture 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692150"/>
            <a:ext cx="2546131" cy="254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3578772" y="1542228"/>
            <a:ext cx="5664036" cy="707886"/>
          </a:xfrm>
          <a:prstGeom prst="rect">
            <a:avLst/>
          </a:prstGeom>
        </p:spPr>
        <p:txBody>
          <a:bodyPr wrap="square">
            <a:spAutoFit/>
          </a:bodyPr>
          <a:lstStyle/>
          <a:p>
            <a:pPr algn="r" eaLnBrk="0" fontAlgn="base" hangingPunct="0">
              <a:spcBef>
                <a:spcPct val="0"/>
              </a:spcBef>
              <a:spcAft>
                <a:spcPct val="0"/>
              </a:spcAft>
              <a:defRPr/>
            </a:pPr>
            <a:r>
              <a:rPr lang="en-GB" sz="2000" b="1" dirty="0">
                <a:solidFill>
                  <a:schemeClr val="tx2">
                    <a:lumMod val="75000"/>
                  </a:schemeClr>
                </a:solidFill>
                <a:latin typeface="Century Gothic" panose="020B0502020202020204"/>
                <a:ea typeface="MS PGothic" panose="020B0600070205080204" pitchFamily="34" charset="-128"/>
              </a:rPr>
              <a:t>Criminal </a:t>
            </a:r>
            <a:r>
              <a:rPr lang="en-GB" sz="2000" b="1" dirty="0" smtClean="0">
                <a:solidFill>
                  <a:schemeClr val="tx2">
                    <a:lumMod val="75000"/>
                  </a:schemeClr>
                </a:solidFill>
                <a:latin typeface="Century Gothic" panose="020B0502020202020204"/>
                <a:ea typeface="MS PGothic" panose="020B0600070205080204" pitchFamily="34" charset="-128"/>
              </a:rPr>
              <a:t>exploitation, like sexual and labour exploitation, can take a myriad of forms:</a:t>
            </a:r>
            <a:endParaRPr lang="en-GB" sz="2000" b="1" dirty="0">
              <a:solidFill>
                <a:schemeClr val="tx2">
                  <a:lumMod val="75000"/>
                </a:schemeClr>
              </a:solidFill>
              <a:latin typeface="Century Gothic" panose="020B0502020202020204"/>
              <a:ea typeface="MS PGothic" panose="020B0600070205080204" pitchFamily="34" charset="-128"/>
            </a:endParaRPr>
          </a:p>
        </p:txBody>
      </p:sp>
      <p:pic>
        <p:nvPicPr>
          <p:cNvPr id="9" name="Picture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38199" y="2624959"/>
            <a:ext cx="4187490" cy="3136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551793" y="3790951"/>
            <a:ext cx="5868057" cy="1938992"/>
          </a:xfrm>
          <a:prstGeom prst="rect">
            <a:avLst/>
          </a:prstGeom>
        </p:spPr>
        <p:txBody>
          <a:bodyPr wrap="square">
            <a:spAutoFit/>
          </a:bodyPr>
          <a:lstStyle/>
          <a:p>
            <a:pPr marL="342900" indent="-342900" eaLnBrk="0" fontAlgn="base" hangingPunct="0">
              <a:spcBef>
                <a:spcPct val="0"/>
              </a:spcBef>
              <a:spcAft>
                <a:spcPct val="0"/>
              </a:spcAft>
              <a:buFont typeface="Wingdings" panose="05000000000000000000" pitchFamily="2" charset="2"/>
              <a:buChar char="Ø"/>
              <a:defRPr/>
            </a:pPr>
            <a:r>
              <a:rPr lang="en-GB" sz="2000" b="1" dirty="0">
                <a:solidFill>
                  <a:schemeClr val="tx2">
                    <a:lumMod val="75000"/>
                  </a:schemeClr>
                </a:solidFill>
                <a:latin typeface="Century Gothic" panose="020B0502020202020204"/>
                <a:ea typeface="MS PGothic" panose="020B0600070205080204" pitchFamily="34" charset="-128"/>
              </a:rPr>
              <a:t>Involves coercion from a figure of authority involving the victim in criminal </a:t>
            </a:r>
            <a:r>
              <a:rPr lang="en-GB" sz="2000" b="1" dirty="0" smtClean="0">
                <a:solidFill>
                  <a:schemeClr val="tx2">
                    <a:lumMod val="75000"/>
                  </a:schemeClr>
                </a:solidFill>
                <a:latin typeface="Century Gothic" panose="020B0502020202020204"/>
                <a:ea typeface="MS PGothic" panose="020B0600070205080204" pitchFamily="34" charset="-128"/>
              </a:rPr>
              <a:t>activities.</a:t>
            </a:r>
          </a:p>
          <a:p>
            <a:pPr marL="342900" indent="-342900" eaLnBrk="0" fontAlgn="base" hangingPunct="0">
              <a:spcBef>
                <a:spcPct val="0"/>
              </a:spcBef>
              <a:spcAft>
                <a:spcPct val="0"/>
              </a:spcAft>
              <a:buFont typeface="Wingdings" panose="05000000000000000000" pitchFamily="2" charset="2"/>
              <a:buChar char="Ø"/>
              <a:defRPr/>
            </a:pPr>
            <a:r>
              <a:rPr lang="en-GB" sz="2000" b="1" dirty="0" smtClean="0">
                <a:solidFill>
                  <a:schemeClr val="tx2">
                    <a:lumMod val="75000"/>
                  </a:schemeClr>
                </a:solidFill>
                <a:latin typeface="Century Gothic" panose="020B0502020202020204"/>
                <a:ea typeface="MS PGothic" panose="020B0600070205080204" pitchFamily="34" charset="-128"/>
              </a:rPr>
              <a:t>County lines, pickpocketing &amp; shoplifting are common ways victims are used.</a:t>
            </a:r>
          </a:p>
          <a:p>
            <a:pPr marL="342900" indent="-342900" eaLnBrk="0" fontAlgn="base" hangingPunct="0">
              <a:spcBef>
                <a:spcPct val="0"/>
              </a:spcBef>
              <a:spcAft>
                <a:spcPct val="0"/>
              </a:spcAft>
              <a:buFont typeface="Wingdings" panose="05000000000000000000" pitchFamily="2" charset="2"/>
              <a:buChar char="Ø"/>
              <a:defRPr/>
            </a:pPr>
            <a:r>
              <a:rPr lang="en-GB" sz="2000" b="1" dirty="0" smtClean="0">
                <a:solidFill>
                  <a:schemeClr val="tx2">
                    <a:lumMod val="75000"/>
                  </a:schemeClr>
                </a:solidFill>
                <a:latin typeface="Century Gothic" panose="020B0502020202020204"/>
                <a:ea typeface="MS PGothic" panose="020B0600070205080204" pitchFamily="34" charset="-128"/>
              </a:rPr>
              <a:t>Less well known methods are street games &amp; vendors, and even organised begging.</a:t>
            </a:r>
            <a:endParaRPr lang="en-GB" sz="2000" b="1" dirty="0">
              <a:solidFill>
                <a:schemeClr val="tx2">
                  <a:lumMod val="75000"/>
                </a:schemeClr>
              </a:solidFill>
              <a:latin typeface="Century Gothic" panose="020B0502020202020204"/>
              <a:ea typeface="MS PGothic" panose="020B0600070205080204" pitchFamily="34" charset="-128"/>
            </a:endParaRPr>
          </a:p>
        </p:txBody>
      </p:sp>
    </p:spTree>
    <p:extLst>
      <p:ext uri="{BB962C8B-B14F-4D97-AF65-F5344CB8AC3E}">
        <p14:creationId xmlns:p14="http://schemas.microsoft.com/office/powerpoint/2010/main" val="2164937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rot="16200000">
            <a:off x="11306892" y="669224"/>
            <a:ext cx="1554333" cy="215884"/>
          </a:xfrm>
        </p:spPr>
        <p:txBody>
          <a:bodyPr/>
          <a:lstStyle/>
          <a:p>
            <a:r>
              <a:rPr lang="en-GB" dirty="0" smtClean="0"/>
              <a:t>OPERATION SEASCALE</a:t>
            </a:r>
            <a:endParaRPr lang="en-GB" dirty="0"/>
          </a:p>
        </p:txBody>
      </p:sp>
      <p:sp>
        <p:nvSpPr>
          <p:cNvPr id="5" name="Rectangle 2"/>
          <p:cNvSpPr>
            <a:spLocks noChangeArrowheads="1"/>
          </p:cNvSpPr>
          <p:nvPr/>
        </p:nvSpPr>
        <p:spPr bwMode="auto">
          <a:xfrm>
            <a:off x="0" y="0"/>
            <a:ext cx="11976121" cy="692150"/>
          </a:xfrm>
          <a:prstGeom prst="rect">
            <a:avLst/>
          </a:prstGeom>
          <a:solidFill>
            <a:schemeClr val="tx2">
              <a:lumMod val="75000"/>
            </a:schemeClr>
          </a:solidFill>
          <a:ln>
            <a:noFill/>
          </a:ln>
        </p:spPr>
        <p:txBody>
          <a:bodyPr anchor="ctr"/>
          <a:lstStyle>
            <a:lvl1pPr defTabSz="685800">
              <a:defRPr sz="1600">
                <a:solidFill>
                  <a:schemeClr val="tx1"/>
                </a:solidFill>
                <a:latin typeface="Arial" panose="020B0604020202020204" pitchFamily="34" charset="0"/>
                <a:cs typeface="Arial" panose="020B0604020202020204" pitchFamily="34" charset="0"/>
              </a:defRPr>
            </a:lvl1pPr>
            <a:lvl2pPr marL="742950" indent="-285750" defTabSz="685800">
              <a:defRPr sz="1600">
                <a:solidFill>
                  <a:schemeClr val="tx1"/>
                </a:solidFill>
                <a:latin typeface="Arial" panose="020B0604020202020204" pitchFamily="34" charset="0"/>
                <a:cs typeface="Arial" panose="020B0604020202020204" pitchFamily="34" charset="0"/>
              </a:defRPr>
            </a:lvl2pPr>
            <a:lvl3pPr marL="1143000" indent="-228600" defTabSz="685800">
              <a:defRPr sz="1600">
                <a:solidFill>
                  <a:schemeClr val="tx1"/>
                </a:solidFill>
                <a:latin typeface="Arial" panose="020B0604020202020204" pitchFamily="34" charset="0"/>
                <a:cs typeface="Arial" panose="020B0604020202020204" pitchFamily="34" charset="0"/>
              </a:defRPr>
            </a:lvl3pPr>
            <a:lvl4pPr marL="1600200" indent="-228600" defTabSz="685800">
              <a:defRPr sz="1600">
                <a:solidFill>
                  <a:schemeClr val="tx1"/>
                </a:solidFill>
                <a:latin typeface="Arial" panose="020B0604020202020204" pitchFamily="34" charset="0"/>
                <a:cs typeface="Arial" panose="020B0604020202020204" pitchFamily="34" charset="0"/>
              </a:defRPr>
            </a:lvl4pPr>
            <a:lvl5pPr marL="2057400" indent="-228600" defTabSz="685800">
              <a:defRPr sz="16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algn="ctr">
              <a:lnSpc>
                <a:spcPct val="90000"/>
              </a:lnSpc>
              <a:defRPr/>
            </a:pPr>
            <a:r>
              <a:rPr lang="en-GB" altLang="en-US" sz="3200" dirty="0" smtClean="0">
                <a:solidFill>
                  <a:prstClr val="white"/>
                </a:solidFill>
                <a:latin typeface="Century Gothic" panose="020B0502020202020204"/>
                <a:ea typeface="MS PGothic" panose="020B0600070205080204" pitchFamily="34" charset="-128"/>
              </a:rPr>
              <a:t>The Impact of Organised Immigration Crime</a:t>
            </a:r>
            <a:endParaRPr lang="en-GB" altLang="en-US" sz="3200" dirty="0">
              <a:solidFill>
                <a:prstClr val="white"/>
              </a:solidFill>
              <a:latin typeface="Century Gothic" panose="020B0502020202020204"/>
              <a:ea typeface="MS PGothic" panose="020B0600070205080204" pitchFamily="34" charset="-128"/>
            </a:endParaRPr>
          </a:p>
        </p:txBody>
      </p:sp>
      <p:sp>
        <p:nvSpPr>
          <p:cNvPr id="6" name="TextBox 5"/>
          <p:cNvSpPr txBox="1"/>
          <p:nvPr/>
        </p:nvSpPr>
        <p:spPr>
          <a:xfrm>
            <a:off x="1774825" y="1189039"/>
            <a:ext cx="8713788" cy="4093428"/>
          </a:xfrm>
          <a:prstGeom prst="rect">
            <a:avLst/>
          </a:prstGeom>
          <a:noFill/>
        </p:spPr>
        <p:txBody>
          <a:bodyPr>
            <a:spAutoFit/>
          </a:bodyPr>
          <a:lstStyle/>
          <a:p>
            <a:pPr marL="342900" lvl="0" indent="-342900">
              <a:spcAft>
                <a:spcPts val="0"/>
              </a:spcAft>
              <a:buFont typeface="Arial" panose="020B0604020202020204" pitchFamily="34" charset="0"/>
              <a:buChar char="•"/>
              <a:tabLst>
                <a:tab pos="457200" algn="l"/>
              </a:tabLst>
            </a:pPr>
            <a:r>
              <a:rPr lang="en-GB" sz="2000" b="1" dirty="0">
                <a:solidFill>
                  <a:srgbClr val="1F497D"/>
                </a:solidFill>
                <a:latin typeface="Calibri" panose="020F0502020204030204" pitchFamily="34" charset="0"/>
                <a:ea typeface="Calibri" panose="020F0502020204030204" pitchFamily="34" charset="0"/>
                <a:cs typeface="Times New Roman" panose="02020603050405020304" pitchFamily="18" charset="0"/>
              </a:rPr>
              <a:t>Those being smuggled to the UK are often misled to the nature of the journey and life upon arrival</a:t>
            </a:r>
            <a:r>
              <a:rPr lang="en-GB" sz="2000" b="1" dirty="0" smtClean="0">
                <a:solidFill>
                  <a:srgbClr val="1F497D"/>
                </a:solidFill>
                <a:latin typeface="Calibri" panose="020F0502020204030204" pitchFamily="34" charset="0"/>
                <a:ea typeface="Calibri" panose="020F0502020204030204" pitchFamily="34" charset="0"/>
                <a:cs typeface="Times New Roman" panose="02020603050405020304" pitchFamily="18" charset="0"/>
              </a:rPr>
              <a:t>.</a:t>
            </a:r>
          </a:p>
          <a:p>
            <a:pPr marL="342900" lvl="0" indent="-342900">
              <a:spcAft>
                <a:spcPts val="0"/>
              </a:spcAft>
              <a:buFont typeface="Arial" panose="020B0604020202020204" pitchFamily="34" charset="0"/>
              <a:buChar char="•"/>
              <a:tabLst>
                <a:tab pos="457200" algn="l"/>
              </a:tabLst>
            </a:pP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Arial" panose="020B0604020202020204" pitchFamily="34" charset="0"/>
              <a:buChar char="•"/>
              <a:tabLst>
                <a:tab pos="457200" algn="l"/>
              </a:tabLst>
            </a:pPr>
            <a:r>
              <a:rPr lang="en-GB" sz="2000" b="1" dirty="0">
                <a:solidFill>
                  <a:srgbClr val="1F497D"/>
                </a:solidFill>
                <a:latin typeface="Calibri" panose="020F0502020204030204" pitchFamily="34" charset="0"/>
                <a:ea typeface="Calibri" panose="020F0502020204030204" pitchFamily="34" charset="0"/>
                <a:cs typeface="Times New Roman" panose="02020603050405020304" pitchFamily="18" charset="0"/>
              </a:rPr>
              <a:t>Many of those making the journey cannot afford to pay the extravagant costs charged by OCGs to facilitate </a:t>
            </a:r>
            <a:r>
              <a:rPr lang="en-GB" sz="2000" b="1" dirty="0" smtClean="0">
                <a:solidFill>
                  <a:srgbClr val="1F497D"/>
                </a:solidFill>
                <a:latin typeface="Calibri" panose="020F0502020204030204" pitchFamily="34" charset="0"/>
                <a:ea typeface="Calibri" panose="020F0502020204030204" pitchFamily="34" charset="0"/>
                <a:cs typeface="Times New Roman" panose="02020603050405020304" pitchFamily="18" charset="0"/>
              </a:rPr>
              <a:t>entry</a:t>
            </a:r>
            <a:r>
              <a:rPr lang="en-GB" sz="2000" b="1" dirty="0">
                <a:solidFill>
                  <a:srgbClr val="1F497D"/>
                </a:solidFill>
                <a:latin typeface="Calibri" panose="020F0502020204030204" pitchFamily="34" charset="0"/>
                <a:ea typeface="Calibri" panose="020F0502020204030204" pitchFamily="34" charset="0"/>
                <a:cs typeface="Times New Roman" panose="02020603050405020304" pitchFamily="18" charset="0"/>
              </a:rPr>
              <a:t>. They then enter into debt bondage where they are put to work in order to pay off their debt. </a:t>
            </a:r>
            <a:endParaRPr lang="en-GB" sz="2000" b="1" dirty="0" smtClean="0">
              <a:solidFill>
                <a:srgbClr val="1F497D"/>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Arial" panose="020B0604020202020204" pitchFamily="34" charset="0"/>
              <a:buChar char="•"/>
              <a:tabLst>
                <a:tab pos="457200" algn="l"/>
              </a:tabLst>
            </a:pP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Arial" panose="020B0604020202020204" pitchFamily="34" charset="0"/>
              <a:buChar char="•"/>
              <a:tabLst>
                <a:tab pos="457200" algn="l"/>
              </a:tabLst>
            </a:pPr>
            <a:r>
              <a:rPr lang="en-GB" sz="2000" b="1" dirty="0">
                <a:solidFill>
                  <a:srgbClr val="1F497D"/>
                </a:solidFill>
                <a:latin typeface="Calibri" panose="020F0502020204030204" pitchFamily="34" charset="0"/>
                <a:ea typeface="Calibri" panose="020F0502020204030204" pitchFamily="34" charset="0"/>
                <a:cs typeface="Times New Roman" panose="02020603050405020304" pitchFamily="18" charset="0"/>
              </a:rPr>
              <a:t>Migrants arriving in the UK without the right to work legitimately are often pushed into exploitative industries such as bonded labour, sexual exploitation, domestic servitude or criminal exploitation</a:t>
            </a:r>
            <a:r>
              <a:rPr lang="en-GB" sz="2000" b="1" dirty="0" smtClean="0">
                <a:solidFill>
                  <a:srgbClr val="1F497D"/>
                </a:solidFill>
                <a:latin typeface="Calibri" panose="020F0502020204030204" pitchFamily="34" charset="0"/>
                <a:ea typeface="Calibri" panose="020F0502020204030204" pitchFamily="34" charset="0"/>
                <a:cs typeface="Times New Roman" panose="02020603050405020304" pitchFamily="18" charset="0"/>
              </a:rPr>
              <a:t>.</a:t>
            </a:r>
          </a:p>
          <a:p>
            <a:pPr marL="342900" lvl="0" indent="-342900">
              <a:spcAft>
                <a:spcPts val="0"/>
              </a:spcAft>
              <a:buFont typeface="Arial" panose="020B0604020202020204" pitchFamily="34" charset="0"/>
              <a:buChar char="•"/>
              <a:tabLst>
                <a:tab pos="457200" algn="l"/>
              </a:tabLst>
            </a:pP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Arial" panose="020B0604020202020204" pitchFamily="34" charset="0"/>
              <a:buChar char="•"/>
              <a:tabLst>
                <a:tab pos="457200" algn="l"/>
              </a:tabLst>
            </a:pPr>
            <a:r>
              <a:rPr lang="en-GB" sz="2000" b="1" dirty="0">
                <a:solidFill>
                  <a:srgbClr val="1F497D"/>
                </a:solidFill>
                <a:latin typeface="Calibri" panose="020F0502020204030204" pitchFamily="34" charset="0"/>
                <a:ea typeface="Calibri" panose="020F0502020204030204" pitchFamily="34" charset="0"/>
                <a:cs typeface="Times New Roman" panose="02020603050405020304" pitchFamily="18" charset="0"/>
              </a:rPr>
              <a:t>Undocumented migrants are often isolated from support and unable to seek help from law enforcement. </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3870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 calcmode="lin" valueType="num">
                                      <p:cBhvr additive="base">
                                        <p:cTn id="2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rot="16200000">
            <a:off x="11306892" y="669224"/>
            <a:ext cx="1554333" cy="215884"/>
          </a:xfrm>
        </p:spPr>
        <p:txBody>
          <a:bodyPr/>
          <a:lstStyle/>
          <a:p>
            <a:r>
              <a:rPr lang="en-GB" dirty="0" smtClean="0"/>
              <a:t>Operation </a:t>
            </a:r>
            <a:r>
              <a:rPr lang="en-GB" dirty="0" err="1" smtClean="0"/>
              <a:t>seascale</a:t>
            </a:r>
            <a:endParaRPr lang="en-GB" dirty="0"/>
          </a:p>
        </p:txBody>
      </p:sp>
      <p:sp>
        <p:nvSpPr>
          <p:cNvPr id="5" name="Rectangle 2"/>
          <p:cNvSpPr>
            <a:spLocks noChangeArrowheads="1"/>
          </p:cNvSpPr>
          <p:nvPr/>
        </p:nvSpPr>
        <p:spPr bwMode="auto">
          <a:xfrm>
            <a:off x="0" y="0"/>
            <a:ext cx="11976121" cy="692150"/>
          </a:xfrm>
          <a:prstGeom prst="rect">
            <a:avLst/>
          </a:prstGeom>
          <a:solidFill>
            <a:schemeClr val="tx2">
              <a:lumMod val="75000"/>
            </a:schemeClr>
          </a:solidFill>
          <a:ln>
            <a:noFill/>
          </a:ln>
        </p:spPr>
        <p:txBody>
          <a:bodyPr anchor="ctr"/>
          <a:lstStyle>
            <a:lvl1pPr defTabSz="685800">
              <a:defRPr sz="1600">
                <a:solidFill>
                  <a:schemeClr val="tx1"/>
                </a:solidFill>
                <a:latin typeface="Arial" panose="020B0604020202020204" pitchFamily="34" charset="0"/>
                <a:cs typeface="Arial" panose="020B0604020202020204" pitchFamily="34" charset="0"/>
              </a:defRPr>
            </a:lvl1pPr>
            <a:lvl2pPr marL="742950" indent="-285750" defTabSz="685800">
              <a:defRPr sz="1600">
                <a:solidFill>
                  <a:schemeClr val="tx1"/>
                </a:solidFill>
                <a:latin typeface="Arial" panose="020B0604020202020204" pitchFamily="34" charset="0"/>
                <a:cs typeface="Arial" panose="020B0604020202020204" pitchFamily="34" charset="0"/>
              </a:defRPr>
            </a:lvl2pPr>
            <a:lvl3pPr marL="1143000" indent="-228600" defTabSz="685800">
              <a:defRPr sz="1600">
                <a:solidFill>
                  <a:schemeClr val="tx1"/>
                </a:solidFill>
                <a:latin typeface="Arial" panose="020B0604020202020204" pitchFamily="34" charset="0"/>
                <a:cs typeface="Arial" panose="020B0604020202020204" pitchFamily="34" charset="0"/>
              </a:defRPr>
            </a:lvl3pPr>
            <a:lvl4pPr marL="1600200" indent="-228600" defTabSz="685800">
              <a:defRPr sz="1600">
                <a:solidFill>
                  <a:schemeClr val="tx1"/>
                </a:solidFill>
                <a:latin typeface="Arial" panose="020B0604020202020204" pitchFamily="34" charset="0"/>
                <a:cs typeface="Arial" panose="020B0604020202020204" pitchFamily="34" charset="0"/>
              </a:defRPr>
            </a:lvl4pPr>
            <a:lvl5pPr marL="2057400" indent="-228600" defTabSz="685800">
              <a:defRPr sz="16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algn="ctr">
              <a:lnSpc>
                <a:spcPct val="90000"/>
              </a:lnSpc>
              <a:defRPr/>
            </a:pPr>
            <a:r>
              <a:rPr lang="en-GB" altLang="en-US" sz="3200" dirty="0" smtClean="0">
                <a:solidFill>
                  <a:prstClr val="white"/>
                </a:solidFill>
                <a:latin typeface="Century Gothic" panose="020B0502020202020204"/>
                <a:ea typeface="MS PGothic" panose="020B0600070205080204" pitchFamily="34" charset="-128"/>
              </a:rPr>
              <a:t>Other Implications of OIC</a:t>
            </a:r>
            <a:endParaRPr lang="en-GB" altLang="en-US" sz="3200" dirty="0">
              <a:solidFill>
                <a:prstClr val="white"/>
              </a:solidFill>
              <a:latin typeface="Century Gothic" panose="020B0502020202020204"/>
              <a:ea typeface="MS PGothic" panose="020B0600070205080204" pitchFamily="34" charset="-128"/>
            </a:endParaRPr>
          </a:p>
        </p:txBody>
      </p:sp>
      <p:sp>
        <p:nvSpPr>
          <p:cNvPr id="6" name="TextBox 5"/>
          <p:cNvSpPr txBox="1"/>
          <p:nvPr/>
        </p:nvSpPr>
        <p:spPr>
          <a:xfrm>
            <a:off x="1774825" y="1189039"/>
            <a:ext cx="8713788" cy="4093428"/>
          </a:xfrm>
          <a:prstGeom prst="rect">
            <a:avLst/>
          </a:prstGeom>
          <a:noFill/>
        </p:spPr>
        <p:txBody>
          <a:bodyPr>
            <a:spAutoFit/>
          </a:bodyPr>
          <a:lstStyle/>
          <a:p>
            <a:pPr lvl="0">
              <a:spcAft>
                <a:spcPts val="0"/>
              </a:spcAft>
              <a:tabLst>
                <a:tab pos="457200" algn="l"/>
              </a:tabLst>
            </a:pP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Arial" panose="020B0604020202020204" pitchFamily="34" charset="0"/>
              <a:buChar char="•"/>
              <a:tabLst>
                <a:tab pos="457200" algn="l"/>
              </a:tabLst>
            </a:pPr>
            <a:r>
              <a:rPr lang="en-GB" sz="2400" b="1" dirty="0">
                <a:solidFill>
                  <a:srgbClr val="1F497D"/>
                </a:solidFill>
                <a:latin typeface="Calibri" panose="020F0502020204030204" pitchFamily="34" charset="0"/>
                <a:ea typeface="Calibri" panose="020F0502020204030204" pitchFamily="34" charset="0"/>
                <a:cs typeface="Times New Roman" panose="02020603050405020304" pitchFamily="18" charset="0"/>
              </a:rPr>
              <a:t>	Facilitates modern </a:t>
            </a:r>
            <a:r>
              <a:rPr lang="en-GB" sz="2400" b="1" dirty="0" smtClean="0">
                <a:solidFill>
                  <a:srgbClr val="1F497D"/>
                </a:solidFill>
                <a:latin typeface="Calibri" panose="020F0502020204030204" pitchFamily="34" charset="0"/>
                <a:ea typeface="Calibri" panose="020F0502020204030204" pitchFamily="34" charset="0"/>
                <a:cs typeface="Times New Roman" panose="02020603050405020304" pitchFamily="18" charset="0"/>
              </a:rPr>
              <a:t>slavery.</a:t>
            </a:r>
          </a:p>
          <a:p>
            <a:pPr marL="342900" lvl="0" indent="-342900">
              <a:spcAft>
                <a:spcPts val="0"/>
              </a:spcAft>
              <a:buFont typeface="Arial" panose="020B0604020202020204" pitchFamily="34" charset="0"/>
              <a:buChar char="•"/>
              <a:tabLst>
                <a:tab pos="457200" algn="l"/>
              </a:tabLst>
            </a:pPr>
            <a:r>
              <a:rPr lang="en-GB" sz="2400" b="1" dirty="0">
                <a:solidFill>
                  <a:srgbClr val="1F497D"/>
                </a:solidFill>
                <a:latin typeface="Calibri" panose="020F0502020204030204" pitchFamily="34" charset="0"/>
                <a:ea typeface="Calibri" panose="020F0502020204030204" pitchFamily="34" charset="0"/>
                <a:cs typeface="Times New Roman" panose="02020603050405020304" pitchFamily="18" charset="0"/>
              </a:rPr>
              <a:t>	Risk of death or serious injury to those being </a:t>
            </a:r>
            <a:r>
              <a:rPr lang="en-GB" sz="2400" b="1" dirty="0" smtClean="0">
                <a:solidFill>
                  <a:srgbClr val="1F497D"/>
                </a:solidFill>
                <a:latin typeface="Calibri" panose="020F0502020204030204" pitchFamily="34" charset="0"/>
                <a:ea typeface="Calibri" panose="020F0502020204030204" pitchFamily="34" charset="0"/>
                <a:cs typeface="Times New Roman" panose="02020603050405020304" pitchFamily="18" charset="0"/>
              </a:rPr>
              <a:t>moved.</a:t>
            </a:r>
          </a:p>
          <a:p>
            <a:pPr marL="342900" lvl="0" indent="-342900">
              <a:spcAft>
                <a:spcPts val="0"/>
              </a:spcAft>
              <a:buFont typeface="Arial" panose="020B0604020202020204" pitchFamily="34" charset="0"/>
              <a:buChar char="•"/>
              <a:tabLst>
                <a:tab pos="457200" algn="l"/>
              </a:tabLst>
            </a:pPr>
            <a:r>
              <a:rPr lang="en-GB" sz="2400" b="1" dirty="0">
                <a:solidFill>
                  <a:srgbClr val="1F497D"/>
                </a:solidFill>
                <a:latin typeface="Calibri" panose="020F0502020204030204" pitchFamily="34" charset="0"/>
                <a:ea typeface="Calibri" panose="020F0502020204030204" pitchFamily="34" charset="0"/>
                <a:cs typeface="Times New Roman" panose="02020603050405020304" pitchFamily="18" charset="0"/>
              </a:rPr>
              <a:t>	Significant financial gain for </a:t>
            </a:r>
            <a:r>
              <a:rPr lang="en-GB" sz="2400" b="1" dirty="0" smtClean="0">
                <a:solidFill>
                  <a:srgbClr val="1F497D"/>
                </a:solidFill>
                <a:latin typeface="Calibri" panose="020F0502020204030204" pitchFamily="34" charset="0"/>
                <a:ea typeface="Calibri" panose="020F0502020204030204" pitchFamily="34" charset="0"/>
                <a:cs typeface="Times New Roman" panose="02020603050405020304" pitchFamily="18" charset="0"/>
              </a:rPr>
              <a:t>Organised Crime Gangs.</a:t>
            </a:r>
          </a:p>
          <a:p>
            <a:pPr marL="342900" lvl="0" indent="-342900">
              <a:spcAft>
                <a:spcPts val="0"/>
              </a:spcAft>
              <a:buFont typeface="Arial" panose="020B0604020202020204" pitchFamily="34" charset="0"/>
              <a:buChar char="•"/>
              <a:tabLst>
                <a:tab pos="457200" algn="l"/>
              </a:tabLst>
            </a:pPr>
            <a:r>
              <a:rPr lang="en-GB" sz="2400" b="1" dirty="0">
                <a:solidFill>
                  <a:srgbClr val="1F497D"/>
                </a:solidFill>
                <a:latin typeface="Calibri" panose="020F0502020204030204" pitchFamily="34" charset="0"/>
                <a:ea typeface="Calibri" panose="020F0502020204030204" pitchFamily="34" charset="0"/>
                <a:cs typeface="Times New Roman" panose="02020603050405020304" pitchFamily="18" charset="0"/>
              </a:rPr>
              <a:t>	Damage to Goods in </a:t>
            </a:r>
            <a:r>
              <a:rPr lang="en-GB" sz="2400" b="1" dirty="0" smtClean="0">
                <a:solidFill>
                  <a:srgbClr val="1F497D"/>
                </a:solidFill>
                <a:latin typeface="Calibri" panose="020F0502020204030204" pitchFamily="34" charset="0"/>
                <a:ea typeface="Calibri" panose="020F0502020204030204" pitchFamily="34" charset="0"/>
                <a:cs typeface="Times New Roman" panose="02020603050405020304" pitchFamily="18" charset="0"/>
              </a:rPr>
              <a:t>transit &amp; costs to employers.</a:t>
            </a:r>
          </a:p>
          <a:p>
            <a:pPr marL="342900" lvl="0" indent="-342900">
              <a:spcAft>
                <a:spcPts val="0"/>
              </a:spcAft>
              <a:buFont typeface="Arial" panose="020B0604020202020204" pitchFamily="34" charset="0"/>
              <a:buChar char="•"/>
              <a:tabLst>
                <a:tab pos="457200" algn="l"/>
              </a:tabLst>
            </a:pPr>
            <a:r>
              <a:rPr lang="en-GB" sz="2400" b="1" dirty="0">
                <a:solidFill>
                  <a:srgbClr val="1F497D"/>
                </a:solidFill>
                <a:latin typeface="Calibri" panose="020F0502020204030204" pitchFamily="34" charset="0"/>
                <a:ea typeface="Calibri" panose="020F0502020204030204" pitchFamily="34" charset="0"/>
                <a:cs typeface="Times New Roman" panose="02020603050405020304" pitchFamily="18" charset="0"/>
              </a:rPr>
              <a:t>	Cost to taxpayer: </a:t>
            </a:r>
            <a:r>
              <a:rPr lang="en-GB" sz="2400" b="1" dirty="0" smtClean="0">
                <a:solidFill>
                  <a:srgbClr val="1F497D"/>
                </a:solidFill>
                <a:latin typeface="Calibri" panose="020F0502020204030204" pitchFamily="34" charset="0"/>
                <a:ea typeface="Calibri" panose="020F0502020204030204" pitchFamily="34" charset="0"/>
                <a:cs typeface="Times New Roman" panose="02020603050405020304" pitchFamily="18" charset="0"/>
              </a:rPr>
              <a:t>Asylum </a:t>
            </a:r>
            <a:r>
              <a:rPr lang="en-GB" sz="2400" b="1" dirty="0">
                <a:solidFill>
                  <a:srgbClr val="1F497D"/>
                </a:solidFill>
                <a:latin typeface="Calibri" panose="020F0502020204030204" pitchFamily="34" charset="0"/>
                <a:ea typeface="Calibri" panose="020F0502020204030204" pitchFamily="34" charset="0"/>
                <a:cs typeface="Times New Roman" panose="02020603050405020304" pitchFamily="18" charset="0"/>
              </a:rPr>
              <a:t>support, case consideration, removals </a:t>
            </a:r>
            <a:r>
              <a:rPr lang="en-GB" sz="2400" b="1" dirty="0" smtClean="0">
                <a:solidFill>
                  <a:srgbClr val="1F497D"/>
                </a:solidFill>
                <a:latin typeface="Calibri" panose="020F0502020204030204" pitchFamily="34" charset="0"/>
                <a:ea typeface="Calibri" panose="020F0502020204030204" pitchFamily="34" charset="0"/>
                <a:cs typeface="Times New Roman" panose="02020603050405020304" pitchFamily="18" charset="0"/>
              </a:rPr>
              <a:t>expenses.</a:t>
            </a:r>
            <a:endParaRPr lang="en-GB" sz="2400" dirty="0" smtClean="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Arial" panose="020B0604020202020204" pitchFamily="34" charset="0"/>
              <a:buChar char="•"/>
              <a:tabLst>
                <a:tab pos="457200" algn="l"/>
              </a:tabLst>
            </a:pPr>
            <a:r>
              <a:rPr lang="en-GB" sz="2400" b="1" dirty="0">
                <a:solidFill>
                  <a:srgbClr val="1F497D"/>
                </a:solidFill>
                <a:latin typeface="Calibri" panose="020F0502020204030204" pitchFamily="34" charset="0"/>
                <a:ea typeface="Calibri" panose="020F0502020204030204" pitchFamily="34" charset="0"/>
                <a:cs typeface="Times New Roman" panose="02020603050405020304" pitchFamily="18" charset="0"/>
              </a:rPr>
              <a:t>	Maintains an underground </a:t>
            </a:r>
            <a:r>
              <a:rPr lang="en-GB" sz="2400" b="1" dirty="0" smtClean="0">
                <a:solidFill>
                  <a:srgbClr val="1F497D"/>
                </a:solidFill>
                <a:latin typeface="Calibri" panose="020F0502020204030204" pitchFamily="34" charset="0"/>
                <a:ea typeface="Calibri" panose="020F0502020204030204" pitchFamily="34" charset="0"/>
                <a:cs typeface="Times New Roman" panose="02020603050405020304" pitchFamily="18" charset="0"/>
              </a:rPr>
              <a:t>economy &amp; threatens legitimate trade.</a:t>
            </a:r>
          </a:p>
          <a:p>
            <a:pPr marL="342900" lvl="0" indent="-342900">
              <a:spcAft>
                <a:spcPts val="0"/>
              </a:spcAft>
              <a:buFont typeface="Arial" panose="020B0604020202020204" pitchFamily="34" charset="0"/>
              <a:buChar char="•"/>
              <a:tabLst>
                <a:tab pos="457200" algn="l"/>
              </a:tabLst>
            </a:pPr>
            <a:r>
              <a:rPr lang="en-GB" sz="2400" b="1" dirty="0" smtClean="0">
                <a:solidFill>
                  <a:srgbClr val="1F497D"/>
                </a:solidFill>
                <a:latin typeface="Calibri" panose="020F0502020204030204" pitchFamily="34" charset="0"/>
                <a:ea typeface="Calibri" panose="020F0502020204030204" pitchFamily="34" charset="0"/>
                <a:cs typeface="Times New Roman" panose="02020603050405020304" pitchFamily="18" charset="0"/>
              </a:rPr>
              <a:t>Impacts police, defence and security resources.</a:t>
            </a:r>
          </a:p>
          <a:p>
            <a:pPr marL="342900" lvl="0" indent="-342900">
              <a:spcAft>
                <a:spcPts val="0"/>
              </a:spcAft>
              <a:buFont typeface="Arial" panose="020B0604020202020204" pitchFamily="34" charset="0"/>
              <a:buChar char="•"/>
              <a:tabLst>
                <a:tab pos="457200" algn="l"/>
              </a:tabLst>
            </a:pPr>
            <a:endParaRPr lang="en-GB" sz="2000" b="1" dirty="0" smtClean="0">
              <a:solidFill>
                <a:srgbClr val="1F497D"/>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55607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additive="base">
                                        <p:cTn id="3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 calcmode="lin" valueType="num">
                                      <p:cBhvr additive="base">
                                        <p:cTn id="37"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7" end="7"/>
                                            </p:txEl>
                                          </p:spTgt>
                                        </p:tgtEl>
                                        <p:attrNameLst>
                                          <p:attrName>style.visibility</p:attrName>
                                        </p:attrNameLst>
                                      </p:cBhvr>
                                      <p:to>
                                        <p:strVal val="visible"/>
                                      </p:to>
                                    </p:set>
                                    <p:anim calcmode="lin" valueType="num">
                                      <p:cBhvr additive="base">
                                        <p:cTn id="43"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rot="16200000">
            <a:off x="11306897" y="669224"/>
            <a:ext cx="1554333" cy="215884"/>
          </a:xfrm>
        </p:spPr>
        <p:txBody>
          <a:bodyPr/>
          <a:lstStyle/>
          <a:p>
            <a:r>
              <a:rPr lang="en-GB" dirty="0" smtClean="0"/>
              <a:t>OPERATION SEASCALE</a:t>
            </a:r>
            <a:endParaRPr lang="en-GB" dirty="0"/>
          </a:p>
        </p:txBody>
      </p:sp>
      <p:sp>
        <p:nvSpPr>
          <p:cNvPr id="6" name="Rectangle 2"/>
          <p:cNvSpPr>
            <a:spLocks noChangeArrowheads="1"/>
          </p:cNvSpPr>
          <p:nvPr/>
        </p:nvSpPr>
        <p:spPr bwMode="auto">
          <a:xfrm>
            <a:off x="7" y="0"/>
            <a:ext cx="11976114" cy="764628"/>
          </a:xfrm>
          <a:prstGeom prst="rect">
            <a:avLst/>
          </a:prstGeom>
          <a:solidFill>
            <a:schemeClr val="tx2">
              <a:lumMod val="75000"/>
            </a:schemeClr>
          </a:solidFill>
          <a:ln>
            <a:noFill/>
          </a:ln>
        </p:spPr>
        <p:txBody>
          <a:bodyPr anchor="ctr"/>
          <a:lstStyle>
            <a:lvl1pPr defTabSz="685800">
              <a:defRPr sz="1600">
                <a:solidFill>
                  <a:schemeClr val="tx1"/>
                </a:solidFill>
                <a:latin typeface="Arial" panose="020B0604020202020204" pitchFamily="34" charset="0"/>
                <a:cs typeface="Arial" panose="020B0604020202020204" pitchFamily="34" charset="0"/>
              </a:defRPr>
            </a:lvl1pPr>
            <a:lvl2pPr marL="742950" indent="-285750" defTabSz="685800">
              <a:defRPr sz="1600">
                <a:solidFill>
                  <a:schemeClr val="tx1"/>
                </a:solidFill>
                <a:latin typeface="Arial" panose="020B0604020202020204" pitchFamily="34" charset="0"/>
                <a:cs typeface="Arial" panose="020B0604020202020204" pitchFamily="34" charset="0"/>
              </a:defRPr>
            </a:lvl2pPr>
            <a:lvl3pPr marL="1143000" indent="-228600" defTabSz="685800">
              <a:defRPr sz="1600">
                <a:solidFill>
                  <a:schemeClr val="tx1"/>
                </a:solidFill>
                <a:latin typeface="Arial" panose="020B0604020202020204" pitchFamily="34" charset="0"/>
                <a:cs typeface="Arial" panose="020B0604020202020204" pitchFamily="34" charset="0"/>
              </a:defRPr>
            </a:lvl3pPr>
            <a:lvl4pPr marL="1600200" indent="-228600" defTabSz="685800">
              <a:defRPr sz="1600">
                <a:solidFill>
                  <a:schemeClr val="tx1"/>
                </a:solidFill>
                <a:latin typeface="Arial" panose="020B0604020202020204" pitchFamily="34" charset="0"/>
                <a:cs typeface="Arial" panose="020B0604020202020204" pitchFamily="34" charset="0"/>
              </a:defRPr>
            </a:lvl4pPr>
            <a:lvl5pPr marL="2057400" indent="-228600" defTabSz="685800">
              <a:defRPr sz="16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algn="ctr">
              <a:lnSpc>
                <a:spcPct val="90000"/>
              </a:lnSpc>
              <a:defRPr/>
            </a:pPr>
            <a:r>
              <a:rPr lang="en-GB" altLang="en-US" sz="4000" dirty="0" smtClean="0">
                <a:solidFill>
                  <a:prstClr val="white"/>
                </a:solidFill>
                <a:latin typeface="Century Gothic" panose="020B0502020202020204"/>
                <a:ea typeface="MS PGothic" panose="020B0600070205080204" pitchFamily="34" charset="-128"/>
              </a:rPr>
              <a:t>How Are Vehicle Infiltrated?</a:t>
            </a:r>
            <a:endParaRPr lang="en-GB" altLang="en-US" sz="4000" dirty="0">
              <a:solidFill>
                <a:prstClr val="white"/>
              </a:solidFill>
              <a:latin typeface="Century Gothic" panose="020B0502020202020204"/>
              <a:ea typeface="MS PGothic" panose="020B0600070205080204" pitchFamily="34" charset="-128"/>
            </a:endParaRPr>
          </a:p>
        </p:txBody>
      </p:sp>
      <p:sp>
        <p:nvSpPr>
          <p:cNvPr id="9" name="TextBox 8"/>
          <p:cNvSpPr txBox="1"/>
          <p:nvPr/>
        </p:nvSpPr>
        <p:spPr>
          <a:xfrm>
            <a:off x="1774825" y="1189039"/>
            <a:ext cx="8713788" cy="4093428"/>
          </a:xfrm>
          <a:prstGeom prst="rect">
            <a:avLst/>
          </a:prstGeom>
          <a:noFill/>
        </p:spPr>
        <p:txBody>
          <a:bodyPr>
            <a:spAutoFit/>
          </a:bodyPr>
          <a:lstStyle/>
          <a:p>
            <a:pPr algn="ctr" eaLnBrk="0" fontAlgn="base" hangingPunct="0">
              <a:spcBef>
                <a:spcPct val="0"/>
              </a:spcBef>
              <a:spcAft>
                <a:spcPct val="0"/>
              </a:spcAft>
              <a:defRPr/>
            </a:pPr>
            <a:r>
              <a:rPr lang="en-GB" sz="2000" b="1" dirty="0" smtClean="0">
                <a:solidFill>
                  <a:schemeClr val="tx2">
                    <a:lumMod val="75000"/>
                  </a:schemeClr>
                </a:solidFill>
                <a:latin typeface="Century Gothic" panose="020B0502020202020204"/>
                <a:ea typeface="MS PGothic" panose="020B0600070205080204" pitchFamily="34" charset="-128"/>
              </a:rPr>
              <a:t>Trafficking and OIC groups have developed a wide range of means to gain access to vehicles when moving their victims:</a:t>
            </a:r>
            <a:endParaRPr lang="en-GB" sz="2000" b="1" dirty="0">
              <a:solidFill>
                <a:schemeClr val="tx2">
                  <a:lumMod val="75000"/>
                </a:schemeClr>
              </a:solidFill>
              <a:latin typeface="Century Gothic" panose="020B0502020202020204"/>
              <a:ea typeface="MS PGothic" panose="020B0600070205080204" pitchFamily="34" charset="-128"/>
            </a:endParaRPr>
          </a:p>
          <a:p>
            <a:pPr marL="342900" indent="-342900" algn="ctr" eaLnBrk="0" fontAlgn="base" hangingPunct="0">
              <a:spcBef>
                <a:spcPct val="0"/>
              </a:spcBef>
              <a:spcAft>
                <a:spcPct val="0"/>
              </a:spcAft>
              <a:buFont typeface="Arial" panose="020B0604020202020204" pitchFamily="34" charset="0"/>
              <a:buChar char="•"/>
              <a:defRPr/>
            </a:pP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Cuts to canvas or refrigerated containers at the rear of lorries (most commonly through the roof).</a:t>
            </a:r>
          </a:p>
          <a:p>
            <a:pPr marL="342900" indent="-342900" eaLnBrk="0" fontAlgn="base" hangingPunct="0">
              <a:spcBef>
                <a:spcPct val="0"/>
              </a:spcBef>
              <a:spcAft>
                <a:spcPct val="0"/>
              </a:spcAft>
              <a:buFont typeface="Arial" panose="020B0604020202020204" pitchFamily="34" charset="0"/>
              <a:buChar char="•"/>
              <a:defRPr/>
            </a:pP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Seal tampering, lock and tilt cord damage.</a:t>
            </a:r>
          </a:p>
          <a:p>
            <a:pPr marL="342900" indent="-342900" eaLnBrk="0" fontAlgn="base" hangingPunct="0">
              <a:spcBef>
                <a:spcPct val="0"/>
              </a:spcBef>
              <a:spcAft>
                <a:spcPct val="0"/>
              </a:spcAft>
              <a:buFont typeface="Arial" panose="020B0604020202020204" pitchFamily="34" charset="0"/>
              <a:buChar char="•"/>
              <a:defRPr/>
            </a:pP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Hinge removal – takes longer: driver complicity?</a:t>
            </a:r>
          </a:p>
          <a:p>
            <a:pPr marL="342900" indent="-342900" eaLnBrk="0" fontAlgn="base" hangingPunct="0">
              <a:spcBef>
                <a:spcPct val="0"/>
              </a:spcBef>
              <a:spcAft>
                <a:spcPct val="0"/>
              </a:spcAft>
              <a:buFont typeface="Arial" panose="020B0604020202020204" pitchFamily="34" charset="0"/>
              <a:buChar char="•"/>
              <a:defRPr/>
            </a:pP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Hiding in cabs, wind breaks etc.</a:t>
            </a:r>
          </a:p>
          <a:p>
            <a:pPr marL="342900" indent="-342900" eaLnBrk="0" fontAlgn="base" hangingPunct="0">
              <a:spcBef>
                <a:spcPct val="0"/>
              </a:spcBef>
              <a:spcAft>
                <a:spcPct val="0"/>
              </a:spcAft>
              <a:buFont typeface="Arial" panose="020B0604020202020204" pitchFamily="34" charset="0"/>
              <a:buChar char="•"/>
              <a:defRPr/>
            </a:pP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Purpose built hides within vehicle.</a:t>
            </a:r>
            <a:endParaRPr lang="en-GB" sz="2000" dirty="0">
              <a:solidFill>
                <a:schemeClr val="tx2">
                  <a:lumMod val="75000"/>
                </a:schemeClr>
              </a:solidFill>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1482613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 calcmode="lin" valueType="num">
                                      <p:cBhvr additive="base">
                                        <p:cTn id="13"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 calcmode="lin" valueType="num">
                                      <p:cBhvr additive="base">
                                        <p:cTn id="19"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xEl>
                                              <p:pRg st="6" end="6"/>
                                            </p:txEl>
                                          </p:spTgt>
                                        </p:tgtEl>
                                        <p:attrNameLst>
                                          <p:attrName>style.visibility</p:attrName>
                                        </p:attrNameLst>
                                      </p:cBhvr>
                                      <p:to>
                                        <p:strVal val="visible"/>
                                      </p:to>
                                    </p:set>
                                    <p:anim calcmode="lin" valueType="num">
                                      <p:cBhvr additive="base">
                                        <p:cTn id="25"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xEl>
                                              <p:pRg st="8" end="8"/>
                                            </p:txEl>
                                          </p:spTgt>
                                        </p:tgtEl>
                                        <p:attrNameLst>
                                          <p:attrName>style.visibility</p:attrName>
                                        </p:attrNameLst>
                                      </p:cBhvr>
                                      <p:to>
                                        <p:strVal val="visible"/>
                                      </p:to>
                                    </p:set>
                                    <p:anim calcmode="lin" valueType="num">
                                      <p:cBhvr additive="base">
                                        <p:cTn id="31" dur="500" fill="hold"/>
                                        <p:tgtEl>
                                          <p:spTgt spid="9">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xEl>
                                              <p:pRg st="10" end="10"/>
                                            </p:txEl>
                                          </p:spTgt>
                                        </p:tgtEl>
                                        <p:attrNameLst>
                                          <p:attrName>style.visibility</p:attrName>
                                        </p:attrNameLst>
                                      </p:cBhvr>
                                      <p:to>
                                        <p:strVal val="visible"/>
                                      </p:to>
                                    </p:set>
                                    <p:anim calcmode="lin" valueType="num">
                                      <p:cBhvr additive="base">
                                        <p:cTn id="37" dur="500" fill="hold"/>
                                        <p:tgtEl>
                                          <p:spTgt spid="9">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rot="16200000">
            <a:off x="11306897" y="669224"/>
            <a:ext cx="1554333" cy="215884"/>
          </a:xfrm>
        </p:spPr>
        <p:txBody>
          <a:bodyPr/>
          <a:lstStyle/>
          <a:p>
            <a:r>
              <a:rPr lang="en-GB" dirty="0" smtClean="0"/>
              <a:t>OPERATION SEASCALE</a:t>
            </a:r>
            <a:endParaRPr lang="en-GB" dirty="0"/>
          </a:p>
        </p:txBody>
      </p:sp>
      <p:sp>
        <p:nvSpPr>
          <p:cNvPr id="5" name="Rectangle 2"/>
          <p:cNvSpPr>
            <a:spLocks noChangeArrowheads="1"/>
          </p:cNvSpPr>
          <p:nvPr/>
        </p:nvSpPr>
        <p:spPr bwMode="auto">
          <a:xfrm>
            <a:off x="6" y="0"/>
            <a:ext cx="11976115" cy="835572"/>
          </a:xfrm>
          <a:prstGeom prst="rect">
            <a:avLst/>
          </a:prstGeom>
          <a:solidFill>
            <a:schemeClr val="tx2">
              <a:lumMod val="75000"/>
            </a:schemeClr>
          </a:solidFill>
          <a:ln>
            <a:noFill/>
          </a:ln>
        </p:spPr>
        <p:txBody>
          <a:bodyPr anchor="ctr"/>
          <a:lstStyle>
            <a:lvl1pPr defTabSz="685800">
              <a:defRPr sz="1600">
                <a:solidFill>
                  <a:schemeClr val="tx1"/>
                </a:solidFill>
                <a:latin typeface="Arial" panose="020B0604020202020204" pitchFamily="34" charset="0"/>
                <a:cs typeface="Arial" panose="020B0604020202020204" pitchFamily="34" charset="0"/>
              </a:defRPr>
            </a:lvl1pPr>
            <a:lvl2pPr marL="742950" indent="-285750" defTabSz="685800">
              <a:defRPr sz="1600">
                <a:solidFill>
                  <a:schemeClr val="tx1"/>
                </a:solidFill>
                <a:latin typeface="Arial" panose="020B0604020202020204" pitchFamily="34" charset="0"/>
                <a:cs typeface="Arial" panose="020B0604020202020204" pitchFamily="34" charset="0"/>
              </a:defRPr>
            </a:lvl2pPr>
            <a:lvl3pPr marL="1143000" indent="-228600" defTabSz="685800">
              <a:defRPr sz="1600">
                <a:solidFill>
                  <a:schemeClr val="tx1"/>
                </a:solidFill>
                <a:latin typeface="Arial" panose="020B0604020202020204" pitchFamily="34" charset="0"/>
                <a:cs typeface="Arial" panose="020B0604020202020204" pitchFamily="34" charset="0"/>
              </a:defRPr>
            </a:lvl3pPr>
            <a:lvl4pPr marL="1600200" indent="-228600" defTabSz="685800">
              <a:defRPr sz="1600">
                <a:solidFill>
                  <a:schemeClr val="tx1"/>
                </a:solidFill>
                <a:latin typeface="Arial" panose="020B0604020202020204" pitchFamily="34" charset="0"/>
                <a:cs typeface="Arial" panose="020B0604020202020204" pitchFamily="34" charset="0"/>
              </a:defRPr>
            </a:lvl4pPr>
            <a:lvl5pPr marL="2057400" indent="-228600" defTabSz="685800">
              <a:defRPr sz="16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sz="1600">
                <a:solidFill>
                  <a:schemeClr val="tx1"/>
                </a:solidFill>
                <a:latin typeface="Arial" panose="020B0604020202020204" pitchFamily="34" charset="0"/>
                <a:cs typeface="Arial" panose="020B0604020202020204" pitchFamily="34" charset="0"/>
              </a:defRPr>
            </a:lvl9pPr>
          </a:lstStyle>
          <a:p>
            <a:pPr algn="ctr">
              <a:lnSpc>
                <a:spcPct val="90000"/>
              </a:lnSpc>
              <a:defRPr/>
            </a:pPr>
            <a:r>
              <a:rPr lang="en-GB" altLang="en-US" sz="4000" dirty="0" smtClean="0">
                <a:solidFill>
                  <a:prstClr val="white"/>
                </a:solidFill>
                <a:latin typeface="Century Gothic" panose="020B0502020202020204"/>
                <a:ea typeface="MS PGothic" panose="020B0600070205080204" pitchFamily="34" charset="-128"/>
              </a:rPr>
              <a:t>Relevant MSHT Indicators: Drivers</a:t>
            </a:r>
            <a:endParaRPr lang="en-GB" altLang="en-US" sz="4000" dirty="0">
              <a:solidFill>
                <a:prstClr val="white"/>
              </a:solidFill>
              <a:latin typeface="Century Gothic" panose="020B0502020202020204"/>
              <a:ea typeface="MS PGothic" panose="020B0600070205080204" pitchFamily="34" charset="-128"/>
            </a:endParaRPr>
          </a:p>
        </p:txBody>
      </p:sp>
      <p:sp>
        <p:nvSpPr>
          <p:cNvPr id="6" name="TextBox 5"/>
          <p:cNvSpPr txBox="1"/>
          <p:nvPr/>
        </p:nvSpPr>
        <p:spPr>
          <a:xfrm>
            <a:off x="1853653" y="1015945"/>
            <a:ext cx="8713788" cy="4708981"/>
          </a:xfrm>
          <a:prstGeom prst="rect">
            <a:avLst/>
          </a:prstGeom>
          <a:noFill/>
        </p:spPr>
        <p:txBody>
          <a:bodyPr>
            <a:spAutoFit/>
          </a:bodyPr>
          <a:lstStyle/>
          <a:p>
            <a:pPr algn="ctr" eaLnBrk="0" fontAlgn="base" hangingPunct="0">
              <a:spcBef>
                <a:spcPct val="0"/>
              </a:spcBef>
              <a:spcAft>
                <a:spcPct val="0"/>
              </a:spcAft>
              <a:defRPr/>
            </a:pPr>
            <a:r>
              <a:rPr lang="en-GB" b="1" dirty="0" smtClean="0">
                <a:solidFill>
                  <a:schemeClr val="tx2">
                    <a:lumMod val="75000"/>
                  </a:schemeClr>
                </a:solidFill>
                <a:latin typeface="Century Gothic" panose="020B0502020202020204"/>
                <a:ea typeface="MS PGothic" panose="020B0600070205080204" pitchFamily="34" charset="-128"/>
              </a:rPr>
              <a:t>There are a number of signs &amp; indicators that will suggest you are encountering a victim or instance of modern slavery, human trafficking &amp; exploitation:</a:t>
            </a:r>
            <a:endParaRPr lang="en-GB" b="1" dirty="0">
              <a:solidFill>
                <a:schemeClr val="tx2">
                  <a:lumMod val="75000"/>
                </a:schemeClr>
              </a:solidFill>
              <a:latin typeface="Century Gothic" panose="020B0502020202020204"/>
              <a:ea typeface="MS PGothic" panose="020B0600070205080204" pitchFamily="34" charset="-128"/>
            </a:endParaRPr>
          </a:p>
          <a:p>
            <a:pPr marL="342900" indent="-342900" algn="ctr" eaLnBrk="0" fontAlgn="base" hangingPunct="0">
              <a:spcBef>
                <a:spcPct val="0"/>
              </a:spcBef>
              <a:spcAft>
                <a:spcPct val="0"/>
              </a:spcAft>
              <a:buFont typeface="Arial" panose="020B0604020202020204" pitchFamily="34" charset="0"/>
              <a:buChar char="•"/>
              <a:defRPr/>
            </a:pP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People offering money for transport of multiple persons.</a:t>
            </a: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Groups seen being moved from one lorry to another or multiple smaller vehicles: usually at a service station / petrol station.</a:t>
            </a: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One person of a group holding all the parties’ ID’s, travel documents or passports.</a:t>
            </a: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One person insisting on speaking on behalf of a group of others.</a:t>
            </a:r>
            <a:endParaRPr lang="en-GB" sz="2000" dirty="0">
              <a:solidFill>
                <a:schemeClr val="tx2">
                  <a:lumMod val="75000"/>
                </a:schemeClr>
              </a:solidFill>
              <a:latin typeface="Century Gothic" panose="020B0502020202020204"/>
              <a:ea typeface="MS PGothic" panose="020B0600070205080204" pitchFamily="34" charset="-128"/>
            </a:endParaRP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People trying to distract or intimidate drivers from their vehicles.</a:t>
            </a: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Large groups lingering in a set location with no seeming purpose of being there.</a:t>
            </a: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People arriving in service station or lorry parks via taxi </a:t>
            </a:r>
            <a:r>
              <a:rPr lang="en-GB" sz="2000" dirty="0">
                <a:solidFill>
                  <a:schemeClr val="tx2">
                    <a:lumMod val="75000"/>
                  </a:schemeClr>
                </a:solidFill>
                <a:latin typeface="Century Gothic" panose="020B0502020202020204"/>
                <a:ea typeface="MS PGothic" panose="020B0600070205080204" pitchFamily="34" charset="-128"/>
              </a:rPr>
              <a:t>o</a:t>
            </a:r>
            <a:r>
              <a:rPr lang="en-GB" sz="2000" dirty="0" smtClean="0">
                <a:solidFill>
                  <a:schemeClr val="tx2">
                    <a:lumMod val="75000"/>
                  </a:schemeClr>
                </a:solidFill>
                <a:latin typeface="Century Gothic" panose="020B0502020202020204"/>
                <a:ea typeface="MS PGothic" panose="020B0600070205080204" pitchFamily="34" charset="-128"/>
              </a:rPr>
              <a:t>r PHV.</a:t>
            </a:r>
          </a:p>
          <a:p>
            <a:pPr marL="342900" indent="-342900" eaLnBrk="0" fontAlgn="base" hangingPunct="0">
              <a:spcBef>
                <a:spcPct val="0"/>
              </a:spcBef>
              <a:spcAft>
                <a:spcPct val="0"/>
              </a:spcAft>
              <a:buFont typeface="Arial" panose="020B0604020202020204" pitchFamily="34" charset="0"/>
              <a:buChar char="•"/>
              <a:defRPr/>
            </a:pPr>
            <a:r>
              <a:rPr lang="en-GB" sz="2000" dirty="0" smtClean="0">
                <a:solidFill>
                  <a:schemeClr val="tx2">
                    <a:lumMod val="75000"/>
                  </a:schemeClr>
                </a:solidFill>
                <a:latin typeface="Century Gothic" panose="020B0502020202020204"/>
                <a:ea typeface="MS PGothic" panose="020B0600070205080204" pitchFamily="34" charset="-128"/>
              </a:rPr>
              <a:t>Requests for stops or drop offs not part of scheduled route.</a:t>
            </a:r>
            <a:endParaRPr lang="en-GB" sz="2000" dirty="0">
              <a:solidFill>
                <a:schemeClr val="tx2">
                  <a:lumMod val="75000"/>
                </a:schemeClr>
              </a:solidFill>
              <a:latin typeface="Century Gothic" panose="020B0502020202020204"/>
              <a:ea typeface="MS PGothic" panose="020B0600070205080204" pitchFamily="34" charset="-128"/>
            </a:endParaRPr>
          </a:p>
        </p:txBody>
      </p:sp>
    </p:spTree>
    <p:extLst>
      <p:ext uri="{BB962C8B-B14F-4D97-AF65-F5344CB8AC3E}">
        <p14:creationId xmlns:p14="http://schemas.microsoft.com/office/powerpoint/2010/main" val="2491347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additive="base">
                                        <p:cTn id="3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 calcmode="lin" valueType="num">
                                      <p:cBhvr additive="base">
                                        <p:cTn id="37"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7" end="7"/>
                                            </p:txEl>
                                          </p:spTgt>
                                        </p:tgtEl>
                                        <p:attrNameLst>
                                          <p:attrName>style.visibility</p:attrName>
                                        </p:attrNameLst>
                                      </p:cBhvr>
                                      <p:to>
                                        <p:strVal val="visible"/>
                                      </p:to>
                                    </p:set>
                                    <p:anim calcmode="lin" valueType="num">
                                      <p:cBhvr additive="base">
                                        <p:cTn id="43"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8" end="8"/>
                                            </p:txEl>
                                          </p:spTgt>
                                        </p:tgtEl>
                                        <p:attrNameLst>
                                          <p:attrName>style.visibility</p:attrName>
                                        </p:attrNameLst>
                                      </p:cBhvr>
                                      <p:to>
                                        <p:strVal val="visible"/>
                                      </p:to>
                                    </p:set>
                                    <p:anim calcmode="lin" valueType="num">
                                      <p:cBhvr additive="base">
                                        <p:cTn id="49"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xEl>
                                              <p:pRg st="9" end="9"/>
                                            </p:txEl>
                                          </p:spTgt>
                                        </p:tgtEl>
                                        <p:attrNameLst>
                                          <p:attrName>style.visibility</p:attrName>
                                        </p:attrNameLst>
                                      </p:cBhvr>
                                      <p:to>
                                        <p:strVal val="visible"/>
                                      </p:to>
                                    </p:set>
                                    <p:anim calcmode="lin" valueType="num">
                                      <p:cBhvr additive="base">
                                        <p:cTn id="55"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theme/theme1.xml><?xml version="1.0" encoding="utf-8"?>
<a:theme xmlns:a="http://schemas.openxmlformats.org/drawingml/2006/main" name="front-cover-slides">
  <a:themeElements>
    <a:clrScheme name="Custom 1">
      <a:dk1>
        <a:srgbClr val="231F20"/>
      </a:dk1>
      <a:lt1>
        <a:srgbClr val="FFFFFF"/>
      </a:lt1>
      <a:dk2>
        <a:srgbClr val="0032A0"/>
      </a:dk2>
      <a:lt2>
        <a:srgbClr val="EFEFEF"/>
      </a:lt2>
      <a:accent1>
        <a:srgbClr val="0032A0"/>
      </a:accent1>
      <a:accent2>
        <a:srgbClr val="A3C8E3"/>
      </a:accent2>
      <a:accent3>
        <a:srgbClr val="A0CFC9"/>
      </a:accent3>
      <a:accent4>
        <a:srgbClr val="EEEAE9"/>
      </a:accent4>
      <a:accent5>
        <a:srgbClr val="001950"/>
      </a:accent5>
      <a:accent6>
        <a:srgbClr val="C7C7C8"/>
      </a:accent6>
      <a:hlink>
        <a:srgbClr val="FFFFFF"/>
      </a:hlink>
      <a:folHlink>
        <a:srgbClr val="00195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ity &amp; Guilds" id="{0B7FCD9E-9774-497F-BD4C-7A227B996B1E}" vid="{BBBF24C2-6B7F-42E7-87C1-13E660B78B74}"/>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MPS_New Brand_Powerpoint Presentation Template_Proof 1">
  <a:themeElements>
    <a:clrScheme name="MPS RGB (Extended)">
      <a:dk1>
        <a:srgbClr val="000000"/>
      </a:dk1>
      <a:lt1>
        <a:srgbClr val="FFFFFF"/>
      </a:lt1>
      <a:dk2>
        <a:srgbClr val="0033A1"/>
      </a:dk2>
      <a:lt2>
        <a:srgbClr val="63C3D1"/>
      </a:lt2>
      <a:accent1>
        <a:srgbClr val="3B5168"/>
      </a:accent1>
      <a:accent2>
        <a:srgbClr val="00699A"/>
      </a:accent2>
      <a:accent3>
        <a:srgbClr val="229863"/>
      </a:accent3>
      <a:accent4>
        <a:srgbClr val="6633CC"/>
      </a:accent4>
      <a:accent5>
        <a:srgbClr val="993399"/>
      </a:accent5>
      <a:accent6>
        <a:srgbClr val="F9B33C"/>
      </a:accent6>
      <a:hlink>
        <a:srgbClr val="0033A1"/>
      </a:hlink>
      <a:folHlink>
        <a:srgbClr val="63C3D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PS_New Brand_Powerpoint Presentation Template (Design)" id="{63DC821D-B1EA-3B47-9303-D991266122C3}" vid="{57CDD3A5-CA06-344E-BEDE-710DFDE8FB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e1645e1d-38aa-47a8-80a4-8004a1a11c0d">
      <UserInfo>
        <DisplayName>Stuart-Lacey Poli - HQ Directorate of Media &amp; Communication</DisplayName>
        <AccountId>300</AccountId>
        <AccountType/>
      </UserInfo>
    </SharedWithUsers>
    <TaxCatchAll xmlns="484c8c59-755d-4516-b8d2-1621b38262b4" xsi:nil="true"/>
    <lcf76f155ced4ddcb4097134ff3c332f xmlns="f9fa3e83-06da-4427-80e5-a916bbf14ddb">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Team Document" ma:contentTypeID="0x010100D1B5A8C63F9F2D47999FA93981FFFD1200360600A7DF5DD64BA1221656D9266F12" ma:contentTypeVersion="22" ma:contentTypeDescription="Create a new document." ma:contentTypeScope="" ma:versionID="ec291c9a027dce30c89758fbde2d32a7">
  <xsd:schema xmlns:xsd="http://www.w3.org/2001/XMLSchema" xmlns:xs="http://www.w3.org/2001/XMLSchema" xmlns:p="http://schemas.microsoft.com/office/2006/metadata/properties" xmlns:ns2="f9fa3e83-06da-4427-80e5-a916bbf14ddb" xmlns:ns3="e1645e1d-38aa-47a8-80a4-8004a1a11c0d" xmlns:ns4="484c8c59-755d-4516-b8d2-1621b38262b4" targetNamespace="http://schemas.microsoft.com/office/2006/metadata/properties" ma:root="true" ma:fieldsID="e145fde6fbba4f07fad5f63f3a9c36f6" ns2:_="" ns3:_="" ns4:_="">
    <xsd:import namespace="f9fa3e83-06da-4427-80e5-a916bbf14ddb"/>
    <xsd:import namespace="e1645e1d-38aa-47a8-80a4-8004a1a11c0d"/>
    <xsd:import namespace="484c8c59-755d-4516-b8d2-1621b38262b4"/>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4:TaxCatchAll" minOccurs="0"/>
                <xsd:element ref="ns2:MediaServiceGenerationTime" minOccurs="0"/>
                <xsd:element ref="ns2:MediaServiceEventHashCode" minOccurs="0"/>
                <xsd:element ref="ns2:lcf76f155ced4ddcb4097134ff3c332f" minOccurs="0"/>
                <xsd:element ref="ns2:MediaServiceOCR" minOccurs="0"/>
                <xsd:element ref="ns2:MediaLengthInSeconds" minOccurs="0"/>
                <xsd:element ref="ns2:MediaServiceDateTaken"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9fa3e83-06da-4427-80e5-a916bbf14dd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684ac4ea-0942-4a56-8e1e-d0be1dc9f81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description="" ma:hidden="true" ma:indexed="true" ma:internalName="MediaServiceDateTaken" ma:readOnly="true">
      <xsd:simpleType>
        <xsd:restriction base="dms:Text"/>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Location" ma:index="23" nillable="true" ma:displayName="Location" ma:descrip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1645e1d-38aa-47a8-80a4-8004a1a11c0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4c8c59-755d-4516-b8d2-1621b38262b4"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30542c8c-d804-44a7-abee-b84c4a2784ec}" ma:internalName="TaxCatchAll" ma:showField="CatchAllData" ma:web="4377f97b-f839-44db-9bbb-3e8bac0db56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E551C5A-590B-452F-AC32-D45E3243DE4F}">
  <ds:schemaRefs>
    <ds:schemaRef ds:uri="http://schemas.microsoft.com/sharepoint/v3/contenttype/forms"/>
  </ds:schemaRefs>
</ds:datastoreItem>
</file>

<file path=customXml/itemProps2.xml><?xml version="1.0" encoding="utf-8"?>
<ds:datastoreItem xmlns:ds="http://schemas.openxmlformats.org/officeDocument/2006/customXml" ds:itemID="{D7893F27-BDC8-4610-B17B-2730E57BBAB1}">
  <ds:schemaRefs>
    <ds:schemaRef ds:uri="a6fa7762-d3bb-48c1-9fc9-4ee04a21d31e"/>
    <ds:schemaRef ds:uri="http://schemas.microsoft.com/office/2006/metadata/properties"/>
    <ds:schemaRef ds:uri="http://purl.org/dc/dcmitype/"/>
    <ds:schemaRef ds:uri="http://schemas.microsoft.com/office/2006/documentManagement/types"/>
    <ds:schemaRef ds:uri="http://purl.org/dc/elements/1.1/"/>
    <ds:schemaRef ds:uri="http://purl.org/dc/terms/"/>
    <ds:schemaRef ds:uri="http://schemas.microsoft.com/office/infopath/2007/PartnerControls"/>
    <ds:schemaRef ds:uri="http://schemas.openxmlformats.org/package/2006/metadata/core-properties"/>
    <ds:schemaRef ds:uri="1e3eada4-8172-4714-95a5-607e60080af7"/>
    <ds:schemaRef ds:uri="http://www.w3.org/XML/1998/namespace"/>
  </ds:schemaRefs>
</ds:datastoreItem>
</file>

<file path=customXml/itemProps3.xml><?xml version="1.0" encoding="utf-8"?>
<ds:datastoreItem xmlns:ds="http://schemas.openxmlformats.org/officeDocument/2006/customXml" ds:itemID="{0CECCC87-2AC8-44D5-886C-2CF9EEC9BD0A}"/>
</file>

<file path=docProps/app.xml><?xml version="1.0" encoding="utf-8"?>
<Properties xmlns="http://schemas.openxmlformats.org/officeDocument/2006/extended-properties" xmlns:vt="http://schemas.openxmlformats.org/officeDocument/2006/docPropsVTypes">
  <TotalTime>824</TotalTime>
  <Words>1355</Words>
  <Application>Microsoft Office PowerPoint</Application>
  <PresentationFormat>Widescreen</PresentationFormat>
  <Paragraphs>167</Paragraphs>
  <Slides>17</Slides>
  <Notes>0</Notes>
  <HiddenSlides>0</HiddenSlides>
  <MMClips>0</MMClips>
  <ScaleCrop>false</ScaleCrop>
  <HeadingPairs>
    <vt:vector size="6" baseType="variant">
      <vt:variant>
        <vt:lpstr>Fonts Used</vt:lpstr>
      </vt:variant>
      <vt:variant>
        <vt:i4>13</vt:i4>
      </vt:variant>
      <vt:variant>
        <vt:lpstr>Theme</vt:lpstr>
      </vt:variant>
      <vt:variant>
        <vt:i4>4</vt:i4>
      </vt:variant>
      <vt:variant>
        <vt:lpstr>Slide Titles</vt:lpstr>
      </vt:variant>
      <vt:variant>
        <vt:i4>17</vt:i4>
      </vt:variant>
    </vt:vector>
  </HeadingPairs>
  <TitlesOfParts>
    <vt:vector size="34" baseType="lpstr">
      <vt:lpstr>MS PGothic</vt:lpstr>
      <vt:lpstr>Arial</vt:lpstr>
      <vt:lpstr>Arial Black</vt:lpstr>
      <vt:lpstr>Calibri</vt:lpstr>
      <vt:lpstr>Calibri Light</vt:lpstr>
      <vt:lpstr>Century Gothic</vt:lpstr>
      <vt:lpstr>Georgia</vt:lpstr>
      <vt:lpstr>Nunito Sans</vt:lpstr>
      <vt:lpstr>Symbol</vt:lpstr>
      <vt:lpstr>System Font Regular</vt:lpstr>
      <vt:lpstr>Times New Roman</vt:lpstr>
      <vt:lpstr>Wingdings</vt:lpstr>
      <vt:lpstr>Wingdings 3</vt:lpstr>
      <vt:lpstr>front-cover-slides</vt:lpstr>
      <vt:lpstr>Custom Design</vt:lpstr>
      <vt:lpstr>1_Custom Design</vt:lpstr>
      <vt:lpstr>MPS_New Brand_Powerpoint Presentation Template_Proof 1</vt:lpstr>
      <vt:lpstr>Operation Seascale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MPS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Jaz.Lewis@met.police.uk</dc:creator>
  <cp:lastModifiedBy>Drake Mark - Central Specialist Crime</cp:lastModifiedBy>
  <cp:revision>46</cp:revision>
  <cp:lastPrinted>2022-08-15T11:56:50Z</cp:lastPrinted>
  <dcterms:created xsi:type="dcterms:W3CDTF">2022-04-26T07:32:08Z</dcterms:created>
  <dcterms:modified xsi:type="dcterms:W3CDTF">2023-06-07T11:05:11Z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0x010100D1B5A8C63F9F2D47999FA93981FFFD1200360600A7DF5DD64BA1221656D9266F12</vt:lpwstr>
  </property>
  <property fmtid="{D5CDD505-2E9C-101B-9397-08002B2CF9AE}" pid="3" name="MediaServiceImageTags">
    <vt:lpwstr/>
  </property>
</Properties>
</file>