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9"/>
  </p:notesMasterIdLst>
  <p:sldIdLst>
    <p:sldId id="256" r:id="rId5"/>
    <p:sldId id="286" r:id="rId6"/>
    <p:sldId id="376" r:id="rId7"/>
    <p:sldId id="377" r:id="rId8"/>
    <p:sldId id="367" r:id="rId9"/>
    <p:sldId id="274" r:id="rId10"/>
    <p:sldId id="372" r:id="rId11"/>
    <p:sldId id="373" r:id="rId12"/>
    <p:sldId id="369" r:id="rId13"/>
    <p:sldId id="302" r:id="rId14"/>
    <p:sldId id="361" r:id="rId15"/>
    <p:sldId id="371" r:id="rId16"/>
    <p:sldId id="334" r:id="rId17"/>
    <p:sldId id="375"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 Frye" initials="AF" lastIdx="4" clrIdx="0">
    <p:extLst>
      <p:ext uri="{19B8F6BF-5375-455C-9EA6-DF929625EA0E}">
        <p15:presenceInfo xmlns:p15="http://schemas.microsoft.com/office/powerpoint/2012/main" userId="S::ann@annfrye.co.uk::555ba486-2589-4049-ae60-4411fd4c98f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CE86F0-5654-441E-A350-E27F4E43D9F1}" v="6" dt="2020-07-02T08:56:42.8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80" autoAdjust="0"/>
    <p:restoredTop sz="93792" autoAdjust="0"/>
  </p:normalViewPr>
  <p:slideViewPr>
    <p:cSldViewPr snapToGrid="0">
      <p:cViewPr varScale="1">
        <p:scale>
          <a:sx n="103" d="100"/>
          <a:sy n="103" d="100"/>
        </p:scale>
        <p:origin x="195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gnes Fletcher" userId="3249466c264e17c0" providerId="LiveId" clId="{FECE86F0-5654-441E-A350-E27F4E43D9F1}"/>
    <pc:docChg chg="custSel addSld delSld modSld sldOrd">
      <pc:chgData name="Agnes Fletcher" userId="3249466c264e17c0" providerId="LiveId" clId="{FECE86F0-5654-441E-A350-E27F4E43D9F1}" dt="2020-07-02T08:58:31.748" v="734"/>
      <pc:docMkLst>
        <pc:docMk/>
      </pc:docMkLst>
      <pc:sldChg chg="modSp mod">
        <pc:chgData name="Agnes Fletcher" userId="3249466c264e17c0" providerId="LiveId" clId="{FECE86F0-5654-441E-A350-E27F4E43D9F1}" dt="2020-07-02T08:42:59.128" v="4" actId="20577"/>
        <pc:sldMkLst>
          <pc:docMk/>
          <pc:sldMk cId="2364383619" sldId="256"/>
        </pc:sldMkLst>
        <pc:spChg chg="mod">
          <ac:chgData name="Agnes Fletcher" userId="3249466c264e17c0" providerId="LiveId" clId="{FECE86F0-5654-441E-A350-E27F4E43D9F1}" dt="2020-07-02T08:42:59.128" v="4" actId="20577"/>
          <ac:spMkLst>
            <pc:docMk/>
            <pc:sldMk cId="2364383619" sldId="256"/>
            <ac:spMk id="2" creationId="{5003DE61-1ED5-4FBF-A720-466853B0FB4C}"/>
          </ac:spMkLst>
        </pc:spChg>
      </pc:sldChg>
      <pc:sldChg chg="modSp mod">
        <pc:chgData name="Agnes Fletcher" userId="3249466c264e17c0" providerId="LiveId" clId="{FECE86F0-5654-441E-A350-E27F4E43D9F1}" dt="2020-07-02T08:44:53.792" v="106" actId="255"/>
        <pc:sldMkLst>
          <pc:docMk/>
          <pc:sldMk cId="4108317373" sldId="367"/>
        </pc:sldMkLst>
        <pc:spChg chg="mod">
          <ac:chgData name="Agnes Fletcher" userId="3249466c264e17c0" providerId="LiveId" clId="{FECE86F0-5654-441E-A350-E27F4E43D9F1}" dt="2020-07-02T08:44:53.792" v="106" actId="255"/>
          <ac:spMkLst>
            <pc:docMk/>
            <pc:sldMk cId="4108317373" sldId="367"/>
            <ac:spMk id="3" creationId="{8FFF6098-E992-4C3E-9041-0BE609B2555F}"/>
          </ac:spMkLst>
        </pc:spChg>
      </pc:sldChg>
      <pc:sldChg chg="modSp mod">
        <pc:chgData name="Agnes Fletcher" userId="3249466c264e17c0" providerId="LiveId" clId="{FECE86F0-5654-441E-A350-E27F4E43D9F1}" dt="2020-07-02T08:57:35.682" v="728" actId="20577"/>
        <pc:sldMkLst>
          <pc:docMk/>
          <pc:sldMk cId="3074425961" sldId="372"/>
        </pc:sldMkLst>
        <pc:spChg chg="mod">
          <ac:chgData name="Agnes Fletcher" userId="3249466c264e17c0" providerId="LiveId" clId="{FECE86F0-5654-441E-A350-E27F4E43D9F1}" dt="2020-07-02T08:57:35.682" v="728" actId="20577"/>
          <ac:spMkLst>
            <pc:docMk/>
            <pc:sldMk cId="3074425961" sldId="372"/>
            <ac:spMk id="3" creationId="{191810F7-C426-4936-B9AC-17031F4CBB9C}"/>
          </ac:spMkLst>
        </pc:spChg>
      </pc:sldChg>
      <pc:sldChg chg="modSp mod ord">
        <pc:chgData name="Agnes Fletcher" userId="3249466c264e17c0" providerId="LiveId" clId="{FECE86F0-5654-441E-A350-E27F4E43D9F1}" dt="2020-07-02T08:58:31.748" v="734"/>
        <pc:sldMkLst>
          <pc:docMk/>
          <pc:sldMk cId="4179454403" sldId="376"/>
        </pc:sldMkLst>
        <pc:spChg chg="mod">
          <ac:chgData name="Agnes Fletcher" userId="3249466c264e17c0" providerId="LiveId" clId="{FECE86F0-5654-441E-A350-E27F4E43D9F1}" dt="2020-07-02T08:56:19.102" v="670" actId="27636"/>
          <ac:spMkLst>
            <pc:docMk/>
            <pc:sldMk cId="4179454403" sldId="376"/>
            <ac:spMk id="3" creationId="{3A26C88A-434A-4BEB-B115-CE0C570D78A0}"/>
          </ac:spMkLst>
        </pc:spChg>
      </pc:sldChg>
      <pc:sldChg chg="modSp new mod">
        <pc:chgData name="Agnes Fletcher" userId="3249466c264e17c0" providerId="LiveId" clId="{FECE86F0-5654-441E-A350-E27F4E43D9F1}" dt="2020-07-02T08:54:12.045" v="650" actId="27636"/>
        <pc:sldMkLst>
          <pc:docMk/>
          <pc:sldMk cId="3414650054" sldId="377"/>
        </pc:sldMkLst>
        <pc:spChg chg="mod">
          <ac:chgData name="Agnes Fletcher" userId="3249466c264e17c0" providerId="LiveId" clId="{FECE86F0-5654-441E-A350-E27F4E43D9F1}" dt="2020-07-02T08:51:04.533" v="137" actId="207"/>
          <ac:spMkLst>
            <pc:docMk/>
            <pc:sldMk cId="3414650054" sldId="377"/>
            <ac:spMk id="2" creationId="{685B5AE9-9899-4946-A1CD-9270814165D7}"/>
          </ac:spMkLst>
        </pc:spChg>
        <pc:spChg chg="mod">
          <ac:chgData name="Agnes Fletcher" userId="3249466c264e17c0" providerId="LiveId" clId="{FECE86F0-5654-441E-A350-E27F4E43D9F1}" dt="2020-07-02T08:54:12.045" v="650" actId="27636"/>
          <ac:spMkLst>
            <pc:docMk/>
            <pc:sldMk cId="3414650054" sldId="377"/>
            <ac:spMk id="3" creationId="{7CE4C526-94EB-4EF1-B81B-95896AD34D65}"/>
          </ac:spMkLst>
        </pc:spChg>
      </pc:sldChg>
      <pc:sldChg chg="addSp delSp modSp new del">
        <pc:chgData name="Agnes Fletcher" userId="3249466c264e17c0" providerId="LiveId" clId="{FECE86F0-5654-441E-A350-E27F4E43D9F1}" dt="2020-07-02T08:56:46.782" v="674" actId="47"/>
        <pc:sldMkLst>
          <pc:docMk/>
          <pc:sldMk cId="593132307" sldId="378"/>
        </pc:sldMkLst>
        <pc:spChg chg="add del">
          <ac:chgData name="Agnes Fletcher" userId="3249466c264e17c0" providerId="LiveId" clId="{FECE86F0-5654-441E-A350-E27F4E43D9F1}" dt="2020-07-02T08:56:42.839" v="673"/>
          <ac:spMkLst>
            <pc:docMk/>
            <pc:sldMk cId="593132307" sldId="378"/>
            <ac:spMk id="3" creationId="{10F5A398-A401-46D3-82F1-A7420435F508}"/>
          </ac:spMkLst>
        </pc:spChg>
        <pc:spChg chg="add del mod">
          <ac:chgData name="Agnes Fletcher" userId="3249466c264e17c0" providerId="LiveId" clId="{FECE86F0-5654-441E-A350-E27F4E43D9F1}" dt="2020-07-02T08:56:42.839" v="673"/>
          <ac:spMkLst>
            <pc:docMk/>
            <pc:sldMk cId="593132307" sldId="378"/>
            <ac:spMk id="4" creationId="{689DD152-41B0-4D14-BF31-311627DF616F}"/>
          </ac:spMkLst>
        </pc:spChg>
      </pc:sldChg>
    </pc:docChg>
  </pc:docChgLst>
  <pc:docChgLst>
    <pc:chgData name="Agnes Fletcher" userId="3249466c264e17c0" providerId="LiveId" clId="{FC00CB33-9BE0-4136-B25A-AC02096C627F}"/>
    <pc:docChg chg="undo custSel addSld delSld modSld">
      <pc:chgData name="Agnes Fletcher" userId="3249466c264e17c0" providerId="LiveId" clId="{FC00CB33-9BE0-4136-B25A-AC02096C627F}" dt="2020-06-12T15:21:09.177" v="722" actId="27636"/>
      <pc:docMkLst>
        <pc:docMk/>
      </pc:docMkLst>
      <pc:sldChg chg="modSp mod">
        <pc:chgData name="Agnes Fletcher" userId="3249466c264e17c0" providerId="LiveId" clId="{FC00CB33-9BE0-4136-B25A-AC02096C627F}" dt="2020-06-12T09:20:05.923" v="32" actId="1076"/>
        <pc:sldMkLst>
          <pc:docMk/>
          <pc:sldMk cId="2364383619" sldId="256"/>
        </pc:sldMkLst>
        <pc:spChg chg="mod">
          <ac:chgData name="Agnes Fletcher" userId="3249466c264e17c0" providerId="LiveId" clId="{FC00CB33-9BE0-4136-B25A-AC02096C627F}" dt="2020-06-12T09:20:05.923" v="32" actId="1076"/>
          <ac:spMkLst>
            <pc:docMk/>
            <pc:sldMk cId="2364383619" sldId="256"/>
            <ac:spMk id="2" creationId="{5003DE61-1ED5-4FBF-A720-466853B0FB4C}"/>
          </ac:spMkLst>
        </pc:spChg>
      </pc:sldChg>
      <pc:sldChg chg="del">
        <pc:chgData name="Agnes Fletcher" userId="3249466c264e17c0" providerId="LiveId" clId="{FC00CB33-9BE0-4136-B25A-AC02096C627F}" dt="2020-06-12T09:20:08.241" v="34" actId="47"/>
        <pc:sldMkLst>
          <pc:docMk/>
          <pc:sldMk cId="2533477235" sldId="257"/>
        </pc:sldMkLst>
      </pc:sldChg>
      <pc:sldChg chg="del">
        <pc:chgData name="Agnes Fletcher" userId="3249466c264e17c0" providerId="LiveId" clId="{FC00CB33-9BE0-4136-B25A-AC02096C627F}" dt="2020-06-12T09:20:31.501" v="36" actId="47"/>
        <pc:sldMkLst>
          <pc:docMk/>
          <pc:sldMk cId="2662733508" sldId="266"/>
        </pc:sldMkLst>
      </pc:sldChg>
      <pc:sldChg chg="del">
        <pc:chgData name="Agnes Fletcher" userId="3249466c264e17c0" providerId="LiveId" clId="{FC00CB33-9BE0-4136-B25A-AC02096C627F}" dt="2020-06-12T09:20:31.501" v="36" actId="47"/>
        <pc:sldMkLst>
          <pc:docMk/>
          <pc:sldMk cId="946459491" sldId="267"/>
        </pc:sldMkLst>
      </pc:sldChg>
      <pc:sldChg chg="del">
        <pc:chgData name="Agnes Fletcher" userId="3249466c264e17c0" providerId="LiveId" clId="{FC00CB33-9BE0-4136-B25A-AC02096C627F}" dt="2020-06-12T09:20:31.501" v="36" actId="47"/>
        <pc:sldMkLst>
          <pc:docMk/>
          <pc:sldMk cId="780303341" sldId="268"/>
        </pc:sldMkLst>
      </pc:sldChg>
      <pc:sldChg chg="modSp">
        <pc:chgData name="Agnes Fletcher" userId="3249466c264e17c0" providerId="LiveId" clId="{FC00CB33-9BE0-4136-B25A-AC02096C627F}" dt="2020-06-12T09:21:01.930" v="45" actId="207"/>
        <pc:sldMkLst>
          <pc:docMk/>
          <pc:sldMk cId="2570058320" sldId="274"/>
        </pc:sldMkLst>
        <pc:spChg chg="mod">
          <ac:chgData name="Agnes Fletcher" userId="3249466c264e17c0" providerId="LiveId" clId="{FC00CB33-9BE0-4136-B25A-AC02096C627F}" dt="2020-06-12T09:21:01.930" v="45" actId="207"/>
          <ac:spMkLst>
            <pc:docMk/>
            <pc:sldMk cId="2570058320" sldId="274"/>
            <ac:spMk id="2" creationId="{B1C65111-18B8-4988-BE83-49F02B9AFD9B}"/>
          </ac:spMkLst>
        </pc:spChg>
      </pc:sldChg>
      <pc:sldChg chg="del">
        <pc:chgData name="Agnes Fletcher" userId="3249466c264e17c0" providerId="LiveId" clId="{FC00CB33-9BE0-4136-B25A-AC02096C627F}" dt="2020-06-12T09:20:31.501" v="36" actId="47"/>
        <pc:sldMkLst>
          <pc:docMk/>
          <pc:sldMk cId="4206426079" sldId="276"/>
        </pc:sldMkLst>
      </pc:sldChg>
      <pc:sldChg chg="del">
        <pc:chgData name="Agnes Fletcher" userId="3249466c264e17c0" providerId="LiveId" clId="{FC00CB33-9BE0-4136-B25A-AC02096C627F}" dt="2020-06-12T09:20:31.501" v="36" actId="47"/>
        <pc:sldMkLst>
          <pc:docMk/>
          <pc:sldMk cId="3277113010" sldId="277"/>
        </pc:sldMkLst>
      </pc:sldChg>
      <pc:sldChg chg="del">
        <pc:chgData name="Agnes Fletcher" userId="3249466c264e17c0" providerId="LiveId" clId="{FC00CB33-9BE0-4136-B25A-AC02096C627F}" dt="2020-06-12T09:20:31.501" v="36" actId="47"/>
        <pc:sldMkLst>
          <pc:docMk/>
          <pc:sldMk cId="355393962" sldId="278"/>
        </pc:sldMkLst>
      </pc:sldChg>
      <pc:sldChg chg="del">
        <pc:chgData name="Agnes Fletcher" userId="3249466c264e17c0" providerId="LiveId" clId="{FC00CB33-9BE0-4136-B25A-AC02096C627F}" dt="2020-06-12T09:20:31.501" v="36" actId="47"/>
        <pc:sldMkLst>
          <pc:docMk/>
          <pc:sldMk cId="658982372" sldId="281"/>
        </pc:sldMkLst>
      </pc:sldChg>
      <pc:sldChg chg="del">
        <pc:chgData name="Agnes Fletcher" userId="3249466c264e17c0" providerId="LiveId" clId="{FC00CB33-9BE0-4136-B25A-AC02096C627F}" dt="2020-06-12T09:20:31.501" v="36" actId="47"/>
        <pc:sldMkLst>
          <pc:docMk/>
          <pc:sldMk cId="1936150797" sldId="284"/>
        </pc:sldMkLst>
      </pc:sldChg>
      <pc:sldChg chg="del">
        <pc:chgData name="Agnes Fletcher" userId="3249466c264e17c0" providerId="LiveId" clId="{FC00CB33-9BE0-4136-B25A-AC02096C627F}" dt="2020-06-12T09:20:31.501" v="36" actId="47"/>
        <pc:sldMkLst>
          <pc:docMk/>
          <pc:sldMk cId="414829813" sldId="285"/>
        </pc:sldMkLst>
      </pc:sldChg>
      <pc:sldChg chg="modSp">
        <pc:chgData name="Agnes Fletcher" userId="3249466c264e17c0" providerId="LiveId" clId="{FC00CB33-9BE0-4136-B25A-AC02096C627F}" dt="2020-06-12T09:20:36.564" v="38" actId="207"/>
        <pc:sldMkLst>
          <pc:docMk/>
          <pc:sldMk cId="29371669" sldId="286"/>
        </pc:sldMkLst>
        <pc:spChg chg="mod">
          <ac:chgData name="Agnes Fletcher" userId="3249466c264e17c0" providerId="LiveId" clId="{FC00CB33-9BE0-4136-B25A-AC02096C627F}" dt="2020-06-12T09:20:36.564" v="38" actId="207"/>
          <ac:spMkLst>
            <pc:docMk/>
            <pc:sldMk cId="29371669" sldId="286"/>
            <ac:spMk id="2" creationId="{C935A748-7620-4217-90BF-554B2FBDEEED}"/>
          </ac:spMkLst>
        </pc:spChg>
      </pc:sldChg>
      <pc:sldChg chg="del">
        <pc:chgData name="Agnes Fletcher" userId="3249466c264e17c0" providerId="LiveId" clId="{FC00CB33-9BE0-4136-B25A-AC02096C627F}" dt="2020-06-12T09:20:31.501" v="36" actId="47"/>
        <pc:sldMkLst>
          <pc:docMk/>
          <pc:sldMk cId="2812718196" sldId="293"/>
        </pc:sldMkLst>
      </pc:sldChg>
      <pc:sldChg chg="del">
        <pc:chgData name="Agnes Fletcher" userId="3249466c264e17c0" providerId="LiveId" clId="{FC00CB33-9BE0-4136-B25A-AC02096C627F}" dt="2020-06-12T09:21:22.240" v="49" actId="47"/>
        <pc:sldMkLst>
          <pc:docMk/>
          <pc:sldMk cId="1811336541" sldId="295"/>
        </pc:sldMkLst>
      </pc:sldChg>
      <pc:sldChg chg="del">
        <pc:chgData name="Agnes Fletcher" userId="3249466c264e17c0" providerId="LiveId" clId="{FC00CB33-9BE0-4136-B25A-AC02096C627F}" dt="2020-06-12T09:21:22.240" v="49" actId="47"/>
        <pc:sldMkLst>
          <pc:docMk/>
          <pc:sldMk cId="694132939" sldId="297"/>
        </pc:sldMkLst>
      </pc:sldChg>
      <pc:sldChg chg="del">
        <pc:chgData name="Agnes Fletcher" userId="3249466c264e17c0" providerId="LiveId" clId="{FC00CB33-9BE0-4136-B25A-AC02096C627F}" dt="2020-06-12T09:21:22.240" v="49" actId="47"/>
        <pc:sldMkLst>
          <pc:docMk/>
          <pc:sldMk cId="2879799926" sldId="300"/>
        </pc:sldMkLst>
      </pc:sldChg>
      <pc:sldChg chg="del">
        <pc:chgData name="Agnes Fletcher" userId="3249466c264e17c0" providerId="LiveId" clId="{FC00CB33-9BE0-4136-B25A-AC02096C627F}" dt="2020-06-12T09:21:22.240" v="49" actId="47"/>
        <pc:sldMkLst>
          <pc:docMk/>
          <pc:sldMk cId="718301821" sldId="301"/>
        </pc:sldMkLst>
      </pc:sldChg>
      <pc:sldChg chg="modSp">
        <pc:chgData name="Agnes Fletcher" userId="3249466c264e17c0" providerId="LiveId" clId="{FC00CB33-9BE0-4136-B25A-AC02096C627F}" dt="2020-06-12T09:21:27.403" v="50" actId="207"/>
        <pc:sldMkLst>
          <pc:docMk/>
          <pc:sldMk cId="477175473" sldId="302"/>
        </pc:sldMkLst>
        <pc:spChg chg="mod">
          <ac:chgData name="Agnes Fletcher" userId="3249466c264e17c0" providerId="LiveId" clId="{FC00CB33-9BE0-4136-B25A-AC02096C627F}" dt="2020-06-12T09:21:27.403" v="50" actId="207"/>
          <ac:spMkLst>
            <pc:docMk/>
            <pc:sldMk cId="477175473" sldId="302"/>
            <ac:spMk id="2" creationId="{12DCB7E2-61C1-4D5D-9C16-053D5B024AC2}"/>
          </ac:spMkLst>
        </pc:spChg>
      </pc:sldChg>
      <pc:sldChg chg="del">
        <pc:chgData name="Agnes Fletcher" userId="3249466c264e17c0" providerId="LiveId" clId="{FC00CB33-9BE0-4136-B25A-AC02096C627F}" dt="2020-06-12T09:21:22.240" v="49" actId="47"/>
        <pc:sldMkLst>
          <pc:docMk/>
          <pc:sldMk cId="3833716119" sldId="303"/>
        </pc:sldMkLst>
      </pc:sldChg>
      <pc:sldChg chg="del">
        <pc:chgData name="Agnes Fletcher" userId="3249466c264e17c0" providerId="LiveId" clId="{FC00CB33-9BE0-4136-B25A-AC02096C627F}" dt="2020-06-12T09:21:22.240" v="49" actId="47"/>
        <pc:sldMkLst>
          <pc:docMk/>
          <pc:sldMk cId="2336086998" sldId="304"/>
        </pc:sldMkLst>
      </pc:sldChg>
      <pc:sldChg chg="del">
        <pc:chgData name="Agnes Fletcher" userId="3249466c264e17c0" providerId="LiveId" clId="{FC00CB33-9BE0-4136-B25A-AC02096C627F}" dt="2020-06-12T09:21:22.240" v="49" actId="47"/>
        <pc:sldMkLst>
          <pc:docMk/>
          <pc:sldMk cId="830660625" sldId="305"/>
        </pc:sldMkLst>
      </pc:sldChg>
      <pc:sldChg chg="del">
        <pc:chgData name="Agnes Fletcher" userId="3249466c264e17c0" providerId="LiveId" clId="{FC00CB33-9BE0-4136-B25A-AC02096C627F}" dt="2020-06-12T09:21:22.240" v="49" actId="47"/>
        <pc:sldMkLst>
          <pc:docMk/>
          <pc:sldMk cId="2123089999" sldId="306"/>
        </pc:sldMkLst>
      </pc:sldChg>
      <pc:sldChg chg="del">
        <pc:chgData name="Agnes Fletcher" userId="3249466c264e17c0" providerId="LiveId" clId="{FC00CB33-9BE0-4136-B25A-AC02096C627F}" dt="2020-06-12T09:21:22.240" v="49" actId="47"/>
        <pc:sldMkLst>
          <pc:docMk/>
          <pc:sldMk cId="2527496453" sldId="307"/>
        </pc:sldMkLst>
      </pc:sldChg>
      <pc:sldChg chg="del">
        <pc:chgData name="Agnes Fletcher" userId="3249466c264e17c0" providerId="LiveId" clId="{FC00CB33-9BE0-4136-B25A-AC02096C627F}" dt="2020-06-12T09:21:22.240" v="49" actId="47"/>
        <pc:sldMkLst>
          <pc:docMk/>
          <pc:sldMk cId="3759187412" sldId="314"/>
        </pc:sldMkLst>
      </pc:sldChg>
      <pc:sldChg chg="del">
        <pc:chgData name="Agnes Fletcher" userId="3249466c264e17c0" providerId="LiveId" clId="{FC00CB33-9BE0-4136-B25A-AC02096C627F}" dt="2020-06-12T09:20:31.501" v="36" actId="47"/>
        <pc:sldMkLst>
          <pc:docMk/>
          <pc:sldMk cId="2037982180" sldId="323"/>
        </pc:sldMkLst>
      </pc:sldChg>
      <pc:sldChg chg="del">
        <pc:chgData name="Agnes Fletcher" userId="3249466c264e17c0" providerId="LiveId" clId="{FC00CB33-9BE0-4136-B25A-AC02096C627F}" dt="2020-06-12T09:20:31.501" v="36" actId="47"/>
        <pc:sldMkLst>
          <pc:docMk/>
          <pc:sldMk cId="612505947" sldId="324"/>
        </pc:sldMkLst>
      </pc:sldChg>
      <pc:sldChg chg="del">
        <pc:chgData name="Agnes Fletcher" userId="3249466c264e17c0" providerId="LiveId" clId="{FC00CB33-9BE0-4136-B25A-AC02096C627F}" dt="2020-06-12T09:20:31.501" v="36" actId="47"/>
        <pc:sldMkLst>
          <pc:docMk/>
          <pc:sldMk cId="742553618" sldId="325"/>
        </pc:sldMkLst>
      </pc:sldChg>
      <pc:sldChg chg="del">
        <pc:chgData name="Agnes Fletcher" userId="3249466c264e17c0" providerId="LiveId" clId="{FC00CB33-9BE0-4136-B25A-AC02096C627F}" dt="2020-06-12T09:20:31.501" v="36" actId="47"/>
        <pc:sldMkLst>
          <pc:docMk/>
          <pc:sldMk cId="2338402992" sldId="326"/>
        </pc:sldMkLst>
      </pc:sldChg>
      <pc:sldChg chg="del">
        <pc:chgData name="Agnes Fletcher" userId="3249466c264e17c0" providerId="LiveId" clId="{FC00CB33-9BE0-4136-B25A-AC02096C627F}" dt="2020-06-12T09:20:31.501" v="36" actId="47"/>
        <pc:sldMkLst>
          <pc:docMk/>
          <pc:sldMk cId="481422781" sldId="332"/>
        </pc:sldMkLst>
      </pc:sldChg>
      <pc:sldChg chg="modSp">
        <pc:chgData name="Agnes Fletcher" userId="3249466c264e17c0" providerId="LiveId" clId="{FC00CB33-9BE0-4136-B25A-AC02096C627F}" dt="2020-06-12T09:21:38.226" v="52" actId="207"/>
        <pc:sldMkLst>
          <pc:docMk/>
          <pc:sldMk cId="1525506028" sldId="334"/>
        </pc:sldMkLst>
        <pc:spChg chg="mod">
          <ac:chgData name="Agnes Fletcher" userId="3249466c264e17c0" providerId="LiveId" clId="{FC00CB33-9BE0-4136-B25A-AC02096C627F}" dt="2020-06-12T09:21:38.226" v="52" actId="207"/>
          <ac:spMkLst>
            <pc:docMk/>
            <pc:sldMk cId="1525506028" sldId="334"/>
            <ac:spMk id="2" creationId="{2BC2FFEB-029C-4276-804C-EC32DA44387A}"/>
          </ac:spMkLst>
        </pc:spChg>
      </pc:sldChg>
      <pc:sldChg chg="del">
        <pc:chgData name="Agnes Fletcher" userId="3249466c264e17c0" providerId="LiveId" clId="{FC00CB33-9BE0-4136-B25A-AC02096C627F}" dt="2020-06-12T09:20:07.558" v="33" actId="47"/>
        <pc:sldMkLst>
          <pc:docMk/>
          <pc:sldMk cId="1910775423" sldId="340"/>
        </pc:sldMkLst>
      </pc:sldChg>
      <pc:sldChg chg="del">
        <pc:chgData name="Agnes Fletcher" userId="3249466c264e17c0" providerId="LiveId" clId="{FC00CB33-9BE0-4136-B25A-AC02096C627F}" dt="2020-06-12T09:20:08.752" v="35" actId="47"/>
        <pc:sldMkLst>
          <pc:docMk/>
          <pc:sldMk cId="1938893423" sldId="344"/>
        </pc:sldMkLst>
      </pc:sldChg>
      <pc:sldChg chg="del">
        <pc:chgData name="Agnes Fletcher" userId="3249466c264e17c0" providerId="LiveId" clId="{FC00CB33-9BE0-4136-B25A-AC02096C627F}" dt="2020-06-12T09:20:31.501" v="36" actId="47"/>
        <pc:sldMkLst>
          <pc:docMk/>
          <pc:sldMk cId="3682398557" sldId="345"/>
        </pc:sldMkLst>
      </pc:sldChg>
      <pc:sldChg chg="del">
        <pc:chgData name="Agnes Fletcher" userId="3249466c264e17c0" providerId="LiveId" clId="{FC00CB33-9BE0-4136-B25A-AC02096C627F}" dt="2020-06-12T09:20:31.501" v="36" actId="47"/>
        <pc:sldMkLst>
          <pc:docMk/>
          <pc:sldMk cId="4192587278" sldId="346"/>
        </pc:sldMkLst>
      </pc:sldChg>
      <pc:sldChg chg="del">
        <pc:chgData name="Agnes Fletcher" userId="3249466c264e17c0" providerId="LiveId" clId="{FC00CB33-9BE0-4136-B25A-AC02096C627F}" dt="2020-06-12T09:20:31.501" v="36" actId="47"/>
        <pc:sldMkLst>
          <pc:docMk/>
          <pc:sldMk cId="4157806370" sldId="347"/>
        </pc:sldMkLst>
      </pc:sldChg>
      <pc:sldChg chg="del">
        <pc:chgData name="Agnes Fletcher" userId="3249466c264e17c0" providerId="LiveId" clId="{FC00CB33-9BE0-4136-B25A-AC02096C627F}" dt="2020-06-12T09:20:31.501" v="36" actId="47"/>
        <pc:sldMkLst>
          <pc:docMk/>
          <pc:sldMk cId="155007167" sldId="348"/>
        </pc:sldMkLst>
      </pc:sldChg>
      <pc:sldChg chg="del">
        <pc:chgData name="Agnes Fletcher" userId="3249466c264e17c0" providerId="LiveId" clId="{FC00CB33-9BE0-4136-B25A-AC02096C627F}" dt="2020-06-12T09:20:31.501" v="36" actId="47"/>
        <pc:sldMkLst>
          <pc:docMk/>
          <pc:sldMk cId="683341978" sldId="349"/>
        </pc:sldMkLst>
      </pc:sldChg>
      <pc:sldChg chg="del">
        <pc:chgData name="Agnes Fletcher" userId="3249466c264e17c0" providerId="LiveId" clId="{FC00CB33-9BE0-4136-B25A-AC02096C627F}" dt="2020-06-12T09:20:33.131" v="37" actId="47"/>
        <pc:sldMkLst>
          <pc:docMk/>
          <pc:sldMk cId="2606989228" sldId="353"/>
        </pc:sldMkLst>
      </pc:sldChg>
      <pc:sldChg chg="del">
        <pc:chgData name="Agnes Fletcher" userId="3249466c264e17c0" providerId="LiveId" clId="{FC00CB33-9BE0-4136-B25A-AC02096C627F}" dt="2020-06-12T09:20:31.501" v="36" actId="47"/>
        <pc:sldMkLst>
          <pc:docMk/>
          <pc:sldMk cId="1282235823" sldId="354"/>
        </pc:sldMkLst>
      </pc:sldChg>
      <pc:sldChg chg="del">
        <pc:chgData name="Agnes Fletcher" userId="3249466c264e17c0" providerId="LiveId" clId="{FC00CB33-9BE0-4136-B25A-AC02096C627F}" dt="2020-06-12T09:20:31.501" v="36" actId="47"/>
        <pc:sldMkLst>
          <pc:docMk/>
          <pc:sldMk cId="2273237723" sldId="355"/>
        </pc:sldMkLst>
      </pc:sldChg>
      <pc:sldChg chg="del">
        <pc:chgData name="Agnes Fletcher" userId="3249466c264e17c0" providerId="LiveId" clId="{FC00CB33-9BE0-4136-B25A-AC02096C627F}" dt="2020-06-12T09:20:31.501" v="36" actId="47"/>
        <pc:sldMkLst>
          <pc:docMk/>
          <pc:sldMk cId="818481402" sldId="356"/>
        </pc:sldMkLst>
      </pc:sldChg>
      <pc:sldChg chg="del">
        <pc:chgData name="Agnes Fletcher" userId="3249466c264e17c0" providerId="LiveId" clId="{FC00CB33-9BE0-4136-B25A-AC02096C627F}" dt="2020-06-12T09:20:31.501" v="36" actId="47"/>
        <pc:sldMkLst>
          <pc:docMk/>
          <pc:sldMk cId="3400067788" sldId="357"/>
        </pc:sldMkLst>
      </pc:sldChg>
      <pc:sldChg chg="del">
        <pc:chgData name="Agnes Fletcher" userId="3249466c264e17c0" providerId="LiveId" clId="{FC00CB33-9BE0-4136-B25A-AC02096C627F}" dt="2020-06-12T09:20:31.501" v="36" actId="47"/>
        <pc:sldMkLst>
          <pc:docMk/>
          <pc:sldMk cId="666314083" sldId="358"/>
        </pc:sldMkLst>
      </pc:sldChg>
      <pc:sldChg chg="del">
        <pc:chgData name="Agnes Fletcher" userId="3249466c264e17c0" providerId="LiveId" clId="{FC00CB33-9BE0-4136-B25A-AC02096C627F}" dt="2020-06-12T09:21:22.240" v="49" actId="47"/>
        <pc:sldMkLst>
          <pc:docMk/>
          <pc:sldMk cId="293880818" sldId="360"/>
        </pc:sldMkLst>
      </pc:sldChg>
      <pc:sldChg chg="del">
        <pc:chgData name="Agnes Fletcher" userId="3249466c264e17c0" providerId="LiveId" clId="{FC00CB33-9BE0-4136-B25A-AC02096C627F}" dt="2020-06-12T09:20:31.501" v="36" actId="47"/>
        <pc:sldMkLst>
          <pc:docMk/>
          <pc:sldMk cId="3246122033" sldId="366"/>
        </pc:sldMkLst>
      </pc:sldChg>
      <pc:sldChg chg="modSp mod">
        <pc:chgData name="Agnes Fletcher" userId="3249466c264e17c0" providerId="LiveId" clId="{FC00CB33-9BE0-4136-B25A-AC02096C627F}" dt="2020-06-12T09:20:55.385" v="44" actId="20577"/>
        <pc:sldMkLst>
          <pc:docMk/>
          <pc:sldMk cId="4108317373" sldId="367"/>
        </pc:sldMkLst>
        <pc:spChg chg="mod">
          <ac:chgData name="Agnes Fletcher" userId="3249466c264e17c0" providerId="LiveId" clId="{FC00CB33-9BE0-4136-B25A-AC02096C627F}" dt="2020-06-12T09:20:50.042" v="43" actId="207"/>
          <ac:spMkLst>
            <pc:docMk/>
            <pc:sldMk cId="4108317373" sldId="367"/>
            <ac:spMk id="2" creationId="{11407105-DBE7-419F-B42A-3A5819564FAB}"/>
          </ac:spMkLst>
        </pc:spChg>
        <pc:spChg chg="mod">
          <ac:chgData name="Agnes Fletcher" userId="3249466c264e17c0" providerId="LiveId" clId="{FC00CB33-9BE0-4136-B25A-AC02096C627F}" dt="2020-06-12T09:20:55.385" v="44" actId="20577"/>
          <ac:spMkLst>
            <pc:docMk/>
            <pc:sldMk cId="4108317373" sldId="367"/>
            <ac:spMk id="3" creationId="{8FFF6098-E992-4C3E-9041-0BE609B2555F}"/>
          </ac:spMkLst>
        </pc:spChg>
      </pc:sldChg>
      <pc:sldChg chg="del">
        <pc:chgData name="Agnes Fletcher" userId="3249466c264e17c0" providerId="LiveId" clId="{FC00CB33-9BE0-4136-B25A-AC02096C627F}" dt="2020-06-12T09:20:31.501" v="36" actId="47"/>
        <pc:sldMkLst>
          <pc:docMk/>
          <pc:sldMk cId="3423969955" sldId="368"/>
        </pc:sldMkLst>
      </pc:sldChg>
      <pc:sldChg chg="modSp">
        <pc:chgData name="Agnes Fletcher" userId="3249466c264e17c0" providerId="LiveId" clId="{FC00CB33-9BE0-4136-B25A-AC02096C627F}" dt="2020-06-12T09:21:13.674" v="48" actId="207"/>
        <pc:sldMkLst>
          <pc:docMk/>
          <pc:sldMk cId="2958589870" sldId="369"/>
        </pc:sldMkLst>
        <pc:spChg chg="mod">
          <ac:chgData name="Agnes Fletcher" userId="3249466c264e17c0" providerId="LiveId" clId="{FC00CB33-9BE0-4136-B25A-AC02096C627F}" dt="2020-06-12T09:21:13.674" v="48" actId="207"/>
          <ac:spMkLst>
            <pc:docMk/>
            <pc:sldMk cId="2958589870" sldId="369"/>
            <ac:spMk id="2" creationId="{5C587552-CD60-47DD-98AC-770E9D426AE9}"/>
          </ac:spMkLst>
        </pc:spChg>
      </pc:sldChg>
      <pc:sldChg chg="del">
        <pc:chgData name="Agnes Fletcher" userId="3249466c264e17c0" providerId="LiveId" clId="{FC00CB33-9BE0-4136-B25A-AC02096C627F}" dt="2020-06-12T09:20:31.501" v="36" actId="47"/>
        <pc:sldMkLst>
          <pc:docMk/>
          <pc:sldMk cId="4114692844" sldId="370"/>
        </pc:sldMkLst>
      </pc:sldChg>
      <pc:sldChg chg="modSp">
        <pc:chgData name="Agnes Fletcher" userId="3249466c264e17c0" providerId="LiveId" clId="{FC00CB33-9BE0-4136-B25A-AC02096C627F}" dt="2020-06-12T09:21:34.403" v="51" actId="207"/>
        <pc:sldMkLst>
          <pc:docMk/>
          <pc:sldMk cId="896421167" sldId="371"/>
        </pc:sldMkLst>
        <pc:spChg chg="mod">
          <ac:chgData name="Agnes Fletcher" userId="3249466c264e17c0" providerId="LiveId" clId="{FC00CB33-9BE0-4136-B25A-AC02096C627F}" dt="2020-06-12T09:21:34.403" v="51" actId="207"/>
          <ac:spMkLst>
            <pc:docMk/>
            <pc:sldMk cId="896421167" sldId="371"/>
            <ac:spMk id="2" creationId="{97033183-ABCA-4089-B4E2-3078C21BDC3E}"/>
          </ac:spMkLst>
        </pc:spChg>
      </pc:sldChg>
      <pc:sldChg chg="modSp mod">
        <pc:chgData name="Agnes Fletcher" userId="3249466c264e17c0" providerId="LiveId" clId="{FC00CB33-9BE0-4136-B25A-AC02096C627F}" dt="2020-06-12T11:56:41.116" v="68" actId="20577"/>
        <pc:sldMkLst>
          <pc:docMk/>
          <pc:sldMk cId="3074425961" sldId="372"/>
        </pc:sldMkLst>
        <pc:spChg chg="mod">
          <ac:chgData name="Agnes Fletcher" userId="3249466c264e17c0" providerId="LiveId" clId="{FC00CB33-9BE0-4136-B25A-AC02096C627F}" dt="2020-06-12T11:56:41.116" v="68" actId="20577"/>
          <ac:spMkLst>
            <pc:docMk/>
            <pc:sldMk cId="3074425961" sldId="372"/>
            <ac:spMk id="2" creationId="{F6A76A76-DBC3-4D58-BBEF-F700D999811C}"/>
          </ac:spMkLst>
        </pc:spChg>
      </pc:sldChg>
      <pc:sldChg chg="modSp mod">
        <pc:chgData name="Agnes Fletcher" userId="3249466c264e17c0" providerId="LiveId" clId="{FC00CB33-9BE0-4136-B25A-AC02096C627F}" dt="2020-06-12T11:56:48.397" v="84" actId="20577"/>
        <pc:sldMkLst>
          <pc:docMk/>
          <pc:sldMk cId="812806728" sldId="373"/>
        </pc:sldMkLst>
        <pc:spChg chg="mod">
          <ac:chgData name="Agnes Fletcher" userId="3249466c264e17c0" providerId="LiveId" clId="{FC00CB33-9BE0-4136-B25A-AC02096C627F}" dt="2020-06-12T11:56:48.397" v="84" actId="20577"/>
          <ac:spMkLst>
            <pc:docMk/>
            <pc:sldMk cId="812806728" sldId="373"/>
            <ac:spMk id="2" creationId="{F6A76A76-DBC3-4D58-BBEF-F700D999811C}"/>
          </ac:spMkLst>
        </pc:spChg>
      </pc:sldChg>
      <pc:sldChg chg="del">
        <pc:chgData name="Agnes Fletcher" userId="3249466c264e17c0" providerId="LiveId" clId="{FC00CB33-9BE0-4136-B25A-AC02096C627F}" dt="2020-06-12T09:20:31.501" v="36" actId="47"/>
        <pc:sldMkLst>
          <pc:docMk/>
          <pc:sldMk cId="2336833363" sldId="374"/>
        </pc:sldMkLst>
      </pc:sldChg>
      <pc:sldChg chg="add">
        <pc:chgData name="Agnes Fletcher" userId="3249466c264e17c0" providerId="LiveId" clId="{FC00CB33-9BE0-4136-B25A-AC02096C627F}" dt="2020-06-12T09:19:47.002" v="0"/>
        <pc:sldMkLst>
          <pc:docMk/>
          <pc:sldMk cId="4065409097" sldId="375"/>
        </pc:sldMkLst>
      </pc:sldChg>
      <pc:sldChg chg="modSp new mod">
        <pc:chgData name="Agnes Fletcher" userId="3249466c264e17c0" providerId="LiveId" clId="{FC00CB33-9BE0-4136-B25A-AC02096C627F}" dt="2020-06-12T15:21:09.177" v="722" actId="27636"/>
        <pc:sldMkLst>
          <pc:docMk/>
          <pc:sldMk cId="4179454403" sldId="376"/>
        </pc:sldMkLst>
        <pc:spChg chg="mod">
          <ac:chgData name="Agnes Fletcher" userId="3249466c264e17c0" providerId="LiveId" clId="{FC00CB33-9BE0-4136-B25A-AC02096C627F}" dt="2020-06-12T11:57:42.186" v="114" actId="113"/>
          <ac:spMkLst>
            <pc:docMk/>
            <pc:sldMk cId="4179454403" sldId="376"/>
            <ac:spMk id="2" creationId="{5DDA3424-F805-430E-9B71-C781788743B7}"/>
          </ac:spMkLst>
        </pc:spChg>
        <pc:spChg chg="mod">
          <ac:chgData name="Agnes Fletcher" userId="3249466c264e17c0" providerId="LiveId" clId="{FC00CB33-9BE0-4136-B25A-AC02096C627F}" dt="2020-06-12T15:21:09.177" v="722" actId="27636"/>
          <ac:spMkLst>
            <pc:docMk/>
            <pc:sldMk cId="4179454403" sldId="376"/>
            <ac:spMk id="3" creationId="{3A26C88A-434A-4BEB-B115-CE0C570D78A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CDAC52-E058-4AE0-B2CE-4FC93EC69A79}" type="datetimeFigureOut">
              <a:rPr lang="en-GB" smtClean="0"/>
              <a:t>02/07/2020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20DE25-5E7E-4F65-B37B-98A8432A76B8}" type="slidenum">
              <a:rPr lang="en-GB" smtClean="0"/>
              <a:t>‹#›</a:t>
            </a:fld>
            <a:endParaRPr lang="en-GB"/>
          </a:p>
        </p:txBody>
      </p:sp>
    </p:spTree>
    <p:extLst>
      <p:ext uri="{BB962C8B-B14F-4D97-AF65-F5344CB8AC3E}">
        <p14:creationId xmlns:p14="http://schemas.microsoft.com/office/powerpoint/2010/main" val="3260037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6913857-1C97-44BA-95A6-99991A9F218E}"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2422915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913857-1C97-44BA-95A6-99991A9F218E}"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49054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913857-1C97-44BA-95A6-99991A9F218E}"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21397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913857-1C97-44BA-95A6-99991A9F218E}"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4254137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6913857-1C97-44BA-95A6-99991A9F218E}"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870300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6913857-1C97-44BA-95A6-99991A9F218E}" type="datetimeFigureOut">
              <a:rPr lang="en-GB" smtClean="0"/>
              <a:t>02/07/2020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543550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6913857-1C97-44BA-95A6-99991A9F218E}" type="datetimeFigureOut">
              <a:rPr lang="en-GB" smtClean="0"/>
              <a:t>02/07/2020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3105623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6913857-1C97-44BA-95A6-99991A9F218E}" type="datetimeFigureOut">
              <a:rPr lang="en-GB" smtClean="0"/>
              <a:t>02/07/2020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4275392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913857-1C97-44BA-95A6-99991A9F218E}" type="datetimeFigureOut">
              <a:rPr lang="en-GB" smtClean="0"/>
              <a:t>02/07/2020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060415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6913857-1C97-44BA-95A6-99991A9F218E}" type="datetimeFigureOut">
              <a:rPr lang="en-GB" smtClean="0"/>
              <a:t>02/07/2020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792454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6913857-1C97-44BA-95A6-99991A9F218E}" type="datetimeFigureOut">
              <a:rPr lang="en-GB" smtClean="0"/>
              <a:t>02/07/2020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742630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913857-1C97-44BA-95A6-99991A9F218E}" type="datetimeFigureOut">
              <a:rPr lang="en-GB" smtClean="0"/>
              <a:t>02/07/2020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3C0D7-0006-45E8-9A3D-BEDDD3F21821}" type="slidenum">
              <a:rPr lang="en-GB" smtClean="0"/>
              <a:t>‹#›</a:t>
            </a:fld>
            <a:endParaRPr lang="en-GB"/>
          </a:p>
        </p:txBody>
      </p:sp>
    </p:spTree>
    <p:extLst>
      <p:ext uri="{BB962C8B-B14F-4D97-AF65-F5344CB8AC3E}">
        <p14:creationId xmlns:p14="http://schemas.microsoft.com/office/powerpoint/2010/main" val="32736887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hyperlink" Target="https://www.networkwestmidlands.com/information-for/transport-accessibility/disability-awareness-dvd/"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3DE61-1ED5-4FBF-A720-466853B0FB4C}"/>
              </a:ext>
            </a:extLst>
          </p:cNvPr>
          <p:cNvSpPr>
            <a:spLocks noGrp="1"/>
          </p:cNvSpPr>
          <p:nvPr>
            <p:ph type="ctrTitle"/>
          </p:nvPr>
        </p:nvSpPr>
        <p:spPr>
          <a:xfrm>
            <a:off x="685800" y="1959431"/>
            <a:ext cx="7772400" cy="2387600"/>
          </a:xfrm>
        </p:spPr>
        <p:txBody>
          <a:bodyPr>
            <a:normAutofit/>
          </a:bodyPr>
          <a:lstStyle/>
          <a:p>
            <a:r>
              <a:rPr lang="en-GB" b="1" dirty="0">
                <a:solidFill>
                  <a:srgbClr val="7030A0"/>
                </a:solidFill>
              </a:rPr>
              <a:t>Coach driver training – practical support</a:t>
            </a:r>
          </a:p>
        </p:txBody>
      </p:sp>
    </p:spTree>
    <p:extLst>
      <p:ext uri="{BB962C8B-B14F-4D97-AF65-F5344CB8AC3E}">
        <p14:creationId xmlns:p14="http://schemas.microsoft.com/office/powerpoint/2010/main" val="2364383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CB7E2-61C1-4D5D-9C16-053D5B024AC2}"/>
              </a:ext>
            </a:extLst>
          </p:cNvPr>
          <p:cNvSpPr>
            <a:spLocks noGrp="1"/>
          </p:cNvSpPr>
          <p:nvPr>
            <p:ph type="title"/>
          </p:nvPr>
        </p:nvSpPr>
        <p:spPr/>
        <p:txBody>
          <a:bodyPr/>
          <a:lstStyle/>
          <a:p>
            <a:r>
              <a:rPr lang="en-GB" b="1" dirty="0">
                <a:solidFill>
                  <a:srgbClr val="7030A0"/>
                </a:solidFill>
              </a:rPr>
              <a:t>Role play</a:t>
            </a:r>
          </a:p>
        </p:txBody>
      </p:sp>
      <p:sp>
        <p:nvSpPr>
          <p:cNvPr id="3" name="Content Placeholder 2">
            <a:extLst>
              <a:ext uri="{FF2B5EF4-FFF2-40B4-BE49-F238E27FC236}">
                <a16:creationId xmlns:a16="http://schemas.microsoft.com/office/drawing/2014/main" id="{791C9C8C-BBC1-4826-9952-7DF9839C9180}"/>
              </a:ext>
            </a:extLst>
          </p:cNvPr>
          <p:cNvSpPr>
            <a:spLocks noGrp="1"/>
          </p:cNvSpPr>
          <p:nvPr>
            <p:ph idx="1"/>
          </p:nvPr>
        </p:nvSpPr>
        <p:spPr/>
        <p:txBody>
          <a:bodyPr>
            <a:normAutofit fontScale="92500"/>
          </a:bodyPr>
          <a:lstStyle/>
          <a:p>
            <a:pPr>
              <a:lnSpc>
                <a:spcPct val="110000"/>
              </a:lnSpc>
              <a:spcBef>
                <a:spcPts val="0"/>
              </a:spcBef>
            </a:pPr>
            <a:r>
              <a:rPr lang="en-GB" dirty="0"/>
              <a:t>In pairs, act out one of the following scenarios:</a:t>
            </a:r>
          </a:p>
          <a:p>
            <a:pPr>
              <a:lnSpc>
                <a:spcPct val="110000"/>
              </a:lnSpc>
              <a:spcBef>
                <a:spcPts val="0"/>
              </a:spcBef>
            </a:pPr>
            <a:r>
              <a:rPr lang="en-GB" dirty="0"/>
              <a:t>Someone with a visual impairment has misunderstood which stop their bus or coach was going to leave from and has missed it. They have a long wait until the next one. They are angry and distressed.</a:t>
            </a:r>
          </a:p>
          <a:p>
            <a:pPr>
              <a:lnSpc>
                <a:spcPct val="110000"/>
              </a:lnSpc>
              <a:spcBef>
                <a:spcPts val="0"/>
              </a:spcBef>
            </a:pPr>
            <a:r>
              <a:rPr lang="en-GB" dirty="0"/>
              <a:t>Someone with a mobility impairment wants you to help them get on the bus/coach and to a seat.</a:t>
            </a:r>
          </a:p>
          <a:p>
            <a:pPr>
              <a:lnSpc>
                <a:spcPct val="110000"/>
              </a:lnSpc>
              <a:spcBef>
                <a:spcPts val="0"/>
              </a:spcBef>
            </a:pPr>
            <a:r>
              <a:rPr lang="en-GB" dirty="0"/>
              <a:t>A passenger who is profoundly Deaf and uses British Sign Language wants something. You aren’t sure what.</a:t>
            </a:r>
          </a:p>
        </p:txBody>
      </p:sp>
    </p:spTree>
    <p:extLst>
      <p:ext uri="{BB962C8B-B14F-4D97-AF65-F5344CB8AC3E}">
        <p14:creationId xmlns:p14="http://schemas.microsoft.com/office/powerpoint/2010/main" val="477175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B6482-759C-4424-92E5-955598B0E1D1}"/>
              </a:ext>
            </a:extLst>
          </p:cNvPr>
          <p:cNvSpPr>
            <a:spLocks noGrp="1"/>
          </p:cNvSpPr>
          <p:nvPr>
            <p:ph type="ctrTitle"/>
          </p:nvPr>
        </p:nvSpPr>
        <p:spPr>
          <a:xfrm>
            <a:off x="685800" y="1922463"/>
            <a:ext cx="7772400" cy="2387600"/>
          </a:xfrm>
        </p:spPr>
        <p:txBody>
          <a:bodyPr>
            <a:normAutofit/>
          </a:bodyPr>
          <a:lstStyle/>
          <a:p>
            <a:r>
              <a:rPr lang="en-GB" b="1" dirty="0">
                <a:solidFill>
                  <a:srgbClr val="7030A0"/>
                </a:solidFill>
              </a:rPr>
              <a:t>Your role</a:t>
            </a:r>
          </a:p>
        </p:txBody>
      </p:sp>
      <p:sp>
        <p:nvSpPr>
          <p:cNvPr id="3" name="Subtitle 2">
            <a:extLst>
              <a:ext uri="{FF2B5EF4-FFF2-40B4-BE49-F238E27FC236}">
                <a16:creationId xmlns:a16="http://schemas.microsoft.com/office/drawing/2014/main" id="{9A854001-67CB-4F56-B5FA-DEE7F54B7F18}"/>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664529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33183-ABCA-4089-B4E2-3078C21BDC3E}"/>
              </a:ext>
            </a:extLst>
          </p:cNvPr>
          <p:cNvSpPr>
            <a:spLocks noGrp="1"/>
          </p:cNvSpPr>
          <p:nvPr>
            <p:ph type="title"/>
          </p:nvPr>
        </p:nvSpPr>
        <p:spPr/>
        <p:txBody>
          <a:bodyPr/>
          <a:lstStyle/>
          <a:p>
            <a:r>
              <a:rPr lang="en-GB" b="1" dirty="0">
                <a:solidFill>
                  <a:srgbClr val="7030A0"/>
                </a:solidFill>
              </a:rPr>
              <a:t>Your role</a:t>
            </a:r>
          </a:p>
        </p:txBody>
      </p:sp>
      <p:sp>
        <p:nvSpPr>
          <p:cNvPr id="3" name="Content Placeholder 2">
            <a:extLst>
              <a:ext uri="{FF2B5EF4-FFF2-40B4-BE49-F238E27FC236}">
                <a16:creationId xmlns:a16="http://schemas.microsoft.com/office/drawing/2014/main" id="{AB20C4B8-A98F-489B-86F7-493EC1C07CDA}"/>
              </a:ext>
            </a:extLst>
          </p:cNvPr>
          <p:cNvSpPr>
            <a:spLocks noGrp="1"/>
          </p:cNvSpPr>
          <p:nvPr>
            <p:ph idx="1"/>
          </p:nvPr>
        </p:nvSpPr>
        <p:spPr/>
        <p:txBody>
          <a:bodyPr>
            <a:normAutofit fontScale="92500" lnSpcReduction="10000"/>
          </a:bodyPr>
          <a:lstStyle/>
          <a:p>
            <a:pPr fontAlgn="base">
              <a:lnSpc>
                <a:spcPct val="110000"/>
              </a:lnSpc>
              <a:spcBef>
                <a:spcPts val="0"/>
              </a:spcBef>
            </a:pPr>
            <a:r>
              <a:rPr lang="en-GB" dirty="0"/>
              <a:t>Be vigilant about stopping for passengers – they may not be able to signal to you or know which vehicle is approaching.</a:t>
            </a:r>
          </a:p>
          <a:p>
            <a:pPr fontAlgn="base">
              <a:lnSpc>
                <a:spcPct val="110000"/>
              </a:lnSpc>
              <a:spcBef>
                <a:spcPts val="0"/>
              </a:spcBef>
            </a:pPr>
            <a:r>
              <a:rPr lang="en-GB" dirty="0"/>
              <a:t>Smile and acknowledge passengers – it makes everyone feel safer and happier.</a:t>
            </a:r>
          </a:p>
          <a:p>
            <a:pPr fontAlgn="base">
              <a:lnSpc>
                <a:spcPct val="110000"/>
              </a:lnSpc>
              <a:spcBef>
                <a:spcPts val="0"/>
              </a:spcBef>
            </a:pPr>
            <a:r>
              <a:rPr lang="en-GB" dirty="0"/>
              <a:t>Be patient – if there is a problem to deal with, even if the passenger is stressed, don’t leave them with the perception that you have been rude or offensive.</a:t>
            </a:r>
          </a:p>
          <a:p>
            <a:pPr fontAlgn="base">
              <a:lnSpc>
                <a:spcPct val="110000"/>
              </a:lnSpc>
              <a:spcBef>
                <a:spcPts val="0"/>
              </a:spcBef>
            </a:pPr>
            <a:r>
              <a:rPr lang="en-GB" dirty="0"/>
              <a:t>Providing information about the journey can help if there are no audio-visual announcements.</a:t>
            </a:r>
          </a:p>
          <a:p>
            <a:pPr>
              <a:lnSpc>
                <a:spcPct val="110000"/>
              </a:lnSpc>
              <a:spcBef>
                <a:spcPts val="0"/>
              </a:spcBef>
            </a:pPr>
            <a:endParaRPr lang="en-GB" dirty="0"/>
          </a:p>
        </p:txBody>
      </p:sp>
    </p:spTree>
    <p:extLst>
      <p:ext uri="{BB962C8B-B14F-4D97-AF65-F5344CB8AC3E}">
        <p14:creationId xmlns:p14="http://schemas.microsoft.com/office/powerpoint/2010/main" val="8964211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2FFEB-029C-4276-804C-EC32DA44387A}"/>
              </a:ext>
            </a:extLst>
          </p:cNvPr>
          <p:cNvSpPr>
            <a:spLocks noGrp="1"/>
          </p:cNvSpPr>
          <p:nvPr>
            <p:ph type="title"/>
          </p:nvPr>
        </p:nvSpPr>
        <p:spPr/>
        <p:txBody>
          <a:bodyPr/>
          <a:lstStyle/>
          <a:p>
            <a:r>
              <a:rPr lang="en-GB" b="1" dirty="0">
                <a:solidFill>
                  <a:srgbClr val="7030A0"/>
                </a:solidFill>
              </a:rPr>
              <a:t>Your role</a:t>
            </a:r>
          </a:p>
        </p:txBody>
      </p:sp>
      <p:sp>
        <p:nvSpPr>
          <p:cNvPr id="3" name="Content Placeholder 2">
            <a:extLst>
              <a:ext uri="{FF2B5EF4-FFF2-40B4-BE49-F238E27FC236}">
                <a16:creationId xmlns:a16="http://schemas.microsoft.com/office/drawing/2014/main" id="{5225E690-8B44-4293-9330-2D3C4077D6D7}"/>
              </a:ext>
            </a:extLst>
          </p:cNvPr>
          <p:cNvSpPr>
            <a:spLocks noGrp="1"/>
          </p:cNvSpPr>
          <p:nvPr>
            <p:ph idx="1"/>
          </p:nvPr>
        </p:nvSpPr>
        <p:spPr/>
        <p:txBody>
          <a:bodyPr>
            <a:normAutofit fontScale="85000" lnSpcReduction="10000"/>
          </a:bodyPr>
          <a:lstStyle/>
          <a:p>
            <a:pPr>
              <a:lnSpc>
                <a:spcPct val="110000"/>
              </a:lnSpc>
              <a:spcBef>
                <a:spcPts val="0"/>
              </a:spcBef>
            </a:pPr>
            <a:r>
              <a:rPr lang="en-GB" sz="2600" dirty="0"/>
              <a:t>You have a key role in making it possible for many older and disabled people to travel with confidence.</a:t>
            </a:r>
          </a:p>
          <a:p>
            <a:pPr>
              <a:lnSpc>
                <a:spcPct val="110000"/>
              </a:lnSpc>
              <a:spcBef>
                <a:spcPts val="0"/>
              </a:spcBef>
            </a:pPr>
            <a:r>
              <a:rPr lang="en-GB" sz="2600" dirty="0"/>
              <a:t>Remember that disabled people have rights as well as needs. You must be aware of what those are.</a:t>
            </a:r>
          </a:p>
          <a:p>
            <a:pPr>
              <a:lnSpc>
                <a:spcPct val="110000"/>
              </a:lnSpc>
              <a:spcBef>
                <a:spcPts val="0"/>
              </a:spcBef>
            </a:pPr>
            <a:r>
              <a:rPr lang="en-GB" sz="2600" dirty="0"/>
              <a:t>Without your knowledge and  understanding many would simply not be travelling by bus </a:t>
            </a:r>
            <a:r>
              <a:rPr lang="en-GB" sz="2600"/>
              <a:t>or coach.</a:t>
            </a:r>
            <a:endParaRPr lang="en-GB" sz="2600" dirty="0"/>
          </a:p>
          <a:p>
            <a:pPr>
              <a:lnSpc>
                <a:spcPct val="110000"/>
              </a:lnSpc>
              <a:spcBef>
                <a:spcPts val="0"/>
              </a:spcBef>
            </a:pPr>
            <a:endParaRPr lang="en-GB" sz="2600" dirty="0"/>
          </a:p>
          <a:p>
            <a:pPr>
              <a:lnSpc>
                <a:spcPct val="110000"/>
              </a:lnSpc>
              <a:spcBef>
                <a:spcPts val="0"/>
              </a:spcBef>
            </a:pPr>
            <a:r>
              <a:rPr lang="en-GB" sz="2600" dirty="0"/>
              <a:t>Discuss:</a:t>
            </a:r>
          </a:p>
          <a:p>
            <a:pPr lvl="1">
              <a:lnSpc>
                <a:spcPct val="110000"/>
              </a:lnSpc>
            </a:pPr>
            <a:r>
              <a:rPr lang="en-GB" sz="2600" dirty="0"/>
              <a:t>What changes to the way I work will I make to ensure that my service anticipates adjustments for disabled passengers? </a:t>
            </a:r>
          </a:p>
          <a:p>
            <a:pPr lvl="1">
              <a:lnSpc>
                <a:spcPct val="110000"/>
              </a:lnSpc>
            </a:pPr>
            <a:r>
              <a:rPr lang="en-GB" sz="2600" dirty="0"/>
              <a:t>Where should I go for advice on how to help disabled passengers?</a:t>
            </a:r>
          </a:p>
          <a:p>
            <a:pPr>
              <a:lnSpc>
                <a:spcPct val="100000"/>
              </a:lnSpc>
            </a:pPr>
            <a:endParaRPr lang="en-GB" dirty="0"/>
          </a:p>
        </p:txBody>
      </p:sp>
    </p:spTree>
    <p:extLst>
      <p:ext uri="{BB962C8B-B14F-4D97-AF65-F5344CB8AC3E}">
        <p14:creationId xmlns:p14="http://schemas.microsoft.com/office/powerpoint/2010/main" val="15255060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6AB3D-7C20-48CC-A4E1-76901CCF3A24}"/>
              </a:ext>
            </a:extLst>
          </p:cNvPr>
          <p:cNvSpPr>
            <a:spLocks noGrp="1"/>
          </p:cNvSpPr>
          <p:nvPr>
            <p:ph type="title"/>
          </p:nvPr>
        </p:nvSpPr>
        <p:spPr/>
        <p:txBody>
          <a:bodyPr/>
          <a:lstStyle/>
          <a:p>
            <a:r>
              <a:rPr lang="en-GB" b="1" dirty="0">
                <a:solidFill>
                  <a:srgbClr val="7030A0"/>
                </a:solidFill>
              </a:rPr>
              <a:t>REAL – real passenger, real person</a:t>
            </a:r>
          </a:p>
        </p:txBody>
      </p:sp>
      <p:sp>
        <p:nvSpPr>
          <p:cNvPr id="3" name="Content Placeholder 2">
            <a:extLst>
              <a:ext uri="{FF2B5EF4-FFF2-40B4-BE49-F238E27FC236}">
                <a16:creationId xmlns:a16="http://schemas.microsoft.com/office/drawing/2014/main" id="{1BF1D7B9-2747-4F70-B141-65FC0629ED77}"/>
              </a:ext>
            </a:extLst>
          </p:cNvPr>
          <p:cNvSpPr>
            <a:spLocks noGrp="1"/>
          </p:cNvSpPr>
          <p:nvPr>
            <p:ph idx="1"/>
          </p:nvPr>
        </p:nvSpPr>
        <p:spPr/>
        <p:txBody>
          <a:bodyPr>
            <a:normAutofit/>
          </a:bodyPr>
          <a:lstStyle/>
          <a:p>
            <a:r>
              <a:rPr lang="en-GB" sz="4800" b="1" dirty="0">
                <a:solidFill>
                  <a:srgbClr val="7030A0"/>
                </a:solidFill>
              </a:rPr>
              <a:t>R</a:t>
            </a:r>
            <a:r>
              <a:rPr lang="en-GB" sz="4800" dirty="0"/>
              <a:t>espect</a:t>
            </a:r>
          </a:p>
          <a:p>
            <a:r>
              <a:rPr lang="en-GB" sz="4800" b="1" dirty="0">
                <a:solidFill>
                  <a:srgbClr val="7030A0"/>
                </a:solidFill>
              </a:rPr>
              <a:t>E</a:t>
            </a:r>
            <a:r>
              <a:rPr lang="en-GB" sz="4800" dirty="0"/>
              <a:t>mpathy</a:t>
            </a:r>
          </a:p>
          <a:p>
            <a:r>
              <a:rPr lang="en-GB" sz="4800" b="1" dirty="0">
                <a:solidFill>
                  <a:srgbClr val="7030A0"/>
                </a:solidFill>
              </a:rPr>
              <a:t>A</a:t>
            </a:r>
            <a:r>
              <a:rPr lang="en-GB" sz="4800" dirty="0"/>
              <a:t>sk </a:t>
            </a:r>
          </a:p>
          <a:p>
            <a:r>
              <a:rPr lang="en-GB" sz="4800" b="1" dirty="0">
                <a:solidFill>
                  <a:srgbClr val="7030A0"/>
                </a:solidFill>
              </a:rPr>
              <a:t>L</a:t>
            </a:r>
            <a:r>
              <a:rPr lang="en-GB" sz="4800" dirty="0"/>
              <a:t>isten </a:t>
            </a:r>
          </a:p>
        </p:txBody>
      </p:sp>
    </p:spTree>
    <p:extLst>
      <p:ext uri="{BB962C8B-B14F-4D97-AF65-F5344CB8AC3E}">
        <p14:creationId xmlns:p14="http://schemas.microsoft.com/office/powerpoint/2010/main" val="4065409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5A748-7620-4217-90BF-554B2FBDEEED}"/>
              </a:ext>
            </a:extLst>
          </p:cNvPr>
          <p:cNvSpPr>
            <a:spLocks noGrp="1"/>
          </p:cNvSpPr>
          <p:nvPr>
            <p:ph type="title"/>
          </p:nvPr>
        </p:nvSpPr>
        <p:spPr/>
        <p:txBody>
          <a:bodyPr/>
          <a:lstStyle/>
          <a:p>
            <a:r>
              <a:rPr lang="en-GB" b="1" dirty="0">
                <a:solidFill>
                  <a:srgbClr val="7030A0"/>
                </a:solidFill>
              </a:rPr>
              <a:t>Focus on barriers</a:t>
            </a:r>
          </a:p>
        </p:txBody>
      </p:sp>
      <p:sp>
        <p:nvSpPr>
          <p:cNvPr id="3" name="Content Placeholder 2">
            <a:extLst>
              <a:ext uri="{FF2B5EF4-FFF2-40B4-BE49-F238E27FC236}">
                <a16:creationId xmlns:a16="http://schemas.microsoft.com/office/drawing/2014/main" id="{FFEECE5C-E1FB-435D-BD8F-25D55E1642AD}"/>
              </a:ext>
            </a:extLst>
          </p:cNvPr>
          <p:cNvSpPr>
            <a:spLocks noGrp="1"/>
          </p:cNvSpPr>
          <p:nvPr>
            <p:ph idx="1"/>
          </p:nvPr>
        </p:nvSpPr>
        <p:spPr/>
        <p:txBody>
          <a:bodyPr/>
          <a:lstStyle/>
          <a:p>
            <a:r>
              <a:rPr lang="en-GB"/>
              <a:t>Safe, accessible travel should be a right for every passenger.</a:t>
            </a:r>
          </a:p>
          <a:p>
            <a:r>
              <a:rPr lang="en-GB"/>
              <a:t>Historic infrastructure barriers have prevented some people from travelling.</a:t>
            </a:r>
          </a:p>
          <a:p>
            <a:r>
              <a:rPr lang="en-GB"/>
              <a:t>As this changes, it’s crucial that attitudes, policies and environments are inclusive.</a:t>
            </a:r>
          </a:p>
          <a:p>
            <a:r>
              <a:rPr lang="en-GB"/>
              <a:t>A focus on barriers, removing them and providing information and assistance to reduce any residual difficulties should create a positive culture where the right to travel is clearly respected.</a:t>
            </a:r>
          </a:p>
        </p:txBody>
      </p:sp>
    </p:spTree>
    <p:extLst>
      <p:ext uri="{BB962C8B-B14F-4D97-AF65-F5344CB8AC3E}">
        <p14:creationId xmlns:p14="http://schemas.microsoft.com/office/powerpoint/2010/main" val="29371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A3424-F805-430E-9B71-C781788743B7}"/>
              </a:ext>
            </a:extLst>
          </p:cNvPr>
          <p:cNvSpPr>
            <a:spLocks noGrp="1"/>
          </p:cNvSpPr>
          <p:nvPr>
            <p:ph type="title"/>
          </p:nvPr>
        </p:nvSpPr>
        <p:spPr/>
        <p:txBody>
          <a:bodyPr/>
          <a:lstStyle/>
          <a:p>
            <a:r>
              <a:rPr lang="en-GB" b="1" dirty="0">
                <a:solidFill>
                  <a:srgbClr val="7030A0"/>
                </a:solidFill>
              </a:rPr>
              <a:t>Top tips for coach drivers</a:t>
            </a:r>
          </a:p>
        </p:txBody>
      </p:sp>
      <p:sp>
        <p:nvSpPr>
          <p:cNvPr id="3" name="Content Placeholder 2">
            <a:extLst>
              <a:ext uri="{FF2B5EF4-FFF2-40B4-BE49-F238E27FC236}">
                <a16:creationId xmlns:a16="http://schemas.microsoft.com/office/drawing/2014/main" id="{3A26C88A-434A-4BEB-B115-CE0C570D78A0}"/>
              </a:ext>
            </a:extLst>
          </p:cNvPr>
          <p:cNvSpPr>
            <a:spLocks noGrp="1"/>
          </p:cNvSpPr>
          <p:nvPr>
            <p:ph idx="1"/>
          </p:nvPr>
        </p:nvSpPr>
        <p:spPr/>
        <p:txBody>
          <a:bodyPr>
            <a:normAutofit fontScale="85000" lnSpcReduction="10000"/>
          </a:bodyPr>
          <a:lstStyle/>
          <a:p>
            <a:pPr>
              <a:lnSpc>
                <a:spcPct val="120000"/>
              </a:lnSpc>
              <a:spcBef>
                <a:spcPts val="0"/>
              </a:spcBef>
            </a:pPr>
            <a:r>
              <a:rPr lang="en-GB" dirty="0"/>
              <a:t>When you are boarding wheelchair and scooter users, ask what they need from you to feel safe and comfortable.</a:t>
            </a:r>
          </a:p>
          <a:p>
            <a:pPr>
              <a:lnSpc>
                <a:spcPct val="120000"/>
              </a:lnSpc>
              <a:spcBef>
                <a:spcPts val="0"/>
              </a:spcBef>
            </a:pPr>
            <a:r>
              <a:rPr lang="en-GB" dirty="0"/>
              <a:t>You could check that people have been to the toilet before boarding and remind people of the length of the journey. </a:t>
            </a:r>
          </a:p>
          <a:p>
            <a:pPr>
              <a:lnSpc>
                <a:spcPct val="120000"/>
              </a:lnSpc>
              <a:spcBef>
                <a:spcPts val="0"/>
              </a:spcBef>
            </a:pPr>
            <a:r>
              <a:rPr lang="en-GB" dirty="0"/>
              <a:t>Make sure that anyone with a visual impairment is guided safely to their seat if they need this – ask first.</a:t>
            </a:r>
          </a:p>
          <a:p>
            <a:pPr>
              <a:lnSpc>
                <a:spcPct val="120000"/>
              </a:lnSpc>
              <a:spcBef>
                <a:spcPts val="0"/>
              </a:spcBef>
            </a:pPr>
            <a:r>
              <a:rPr lang="en-GB" dirty="0"/>
              <a:t>Make sure that you acknowledge anyone with a hearing impairment and if you think this may be substantial, be aware that you might need to alert them specifically about any delays, changes to routes or emergency issues.</a:t>
            </a:r>
          </a:p>
        </p:txBody>
      </p:sp>
    </p:spTree>
    <p:extLst>
      <p:ext uri="{BB962C8B-B14F-4D97-AF65-F5344CB8AC3E}">
        <p14:creationId xmlns:p14="http://schemas.microsoft.com/office/powerpoint/2010/main" val="4179454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B5AE9-9899-4946-A1CD-9270814165D7}"/>
              </a:ext>
            </a:extLst>
          </p:cNvPr>
          <p:cNvSpPr>
            <a:spLocks noGrp="1"/>
          </p:cNvSpPr>
          <p:nvPr>
            <p:ph type="title"/>
          </p:nvPr>
        </p:nvSpPr>
        <p:spPr/>
        <p:txBody>
          <a:bodyPr/>
          <a:lstStyle/>
          <a:p>
            <a:r>
              <a:rPr lang="en-GB" b="1" dirty="0">
                <a:solidFill>
                  <a:srgbClr val="7030A0"/>
                </a:solidFill>
              </a:rPr>
              <a:t>Interacting with passengers</a:t>
            </a:r>
          </a:p>
        </p:txBody>
      </p:sp>
      <p:sp>
        <p:nvSpPr>
          <p:cNvPr id="3" name="Content Placeholder 2">
            <a:extLst>
              <a:ext uri="{FF2B5EF4-FFF2-40B4-BE49-F238E27FC236}">
                <a16:creationId xmlns:a16="http://schemas.microsoft.com/office/drawing/2014/main" id="{7CE4C526-94EB-4EF1-B81B-95896AD34D65}"/>
              </a:ext>
            </a:extLst>
          </p:cNvPr>
          <p:cNvSpPr>
            <a:spLocks noGrp="1"/>
          </p:cNvSpPr>
          <p:nvPr>
            <p:ph idx="1"/>
          </p:nvPr>
        </p:nvSpPr>
        <p:spPr/>
        <p:txBody>
          <a:bodyPr>
            <a:normAutofit fontScale="85000" lnSpcReduction="20000"/>
          </a:bodyPr>
          <a:lstStyle/>
          <a:p>
            <a:pPr>
              <a:lnSpc>
                <a:spcPct val="110000"/>
              </a:lnSpc>
              <a:spcBef>
                <a:spcPts val="0"/>
              </a:spcBef>
            </a:pPr>
            <a:r>
              <a:rPr lang="en-GB" dirty="0"/>
              <a:t>As a coach driver, you have a lot of direct contact with disabled passengers. </a:t>
            </a:r>
          </a:p>
          <a:p>
            <a:pPr>
              <a:lnSpc>
                <a:spcPct val="110000"/>
              </a:lnSpc>
              <a:spcBef>
                <a:spcPts val="0"/>
              </a:spcBef>
            </a:pPr>
            <a:r>
              <a:rPr lang="en-GB" dirty="0"/>
              <a:t>You may be loading a wheelchair or scooter into the luggage area under the coach, providing assistance on stairs, operating a lift if the coach has one, or manoeuvring and securing wheelchairs into position. </a:t>
            </a:r>
          </a:p>
          <a:p>
            <a:pPr>
              <a:lnSpc>
                <a:spcPct val="110000"/>
              </a:lnSpc>
              <a:spcBef>
                <a:spcPts val="0"/>
              </a:spcBef>
            </a:pPr>
            <a:r>
              <a:rPr lang="en-GB" dirty="0"/>
              <a:t>You may be communicating with people with visual or hearing impairments, a learning disability or dementia. </a:t>
            </a:r>
          </a:p>
          <a:p>
            <a:pPr>
              <a:lnSpc>
                <a:spcPct val="110000"/>
              </a:lnSpc>
              <a:spcBef>
                <a:spcPts val="0"/>
              </a:spcBef>
            </a:pPr>
            <a:r>
              <a:rPr lang="en-GB" dirty="0"/>
              <a:t>Responding clearly and positively and taking the initiative to make sure people have the information and practical support they need makes a huge difference to disabled people’s experience of coach travel.</a:t>
            </a:r>
          </a:p>
        </p:txBody>
      </p:sp>
    </p:spTree>
    <p:extLst>
      <p:ext uri="{BB962C8B-B14F-4D97-AF65-F5344CB8AC3E}">
        <p14:creationId xmlns:p14="http://schemas.microsoft.com/office/powerpoint/2010/main" val="34146500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07105-DBE7-419F-B42A-3A5819564FAB}"/>
              </a:ext>
            </a:extLst>
          </p:cNvPr>
          <p:cNvSpPr>
            <a:spLocks noGrp="1"/>
          </p:cNvSpPr>
          <p:nvPr>
            <p:ph type="title"/>
          </p:nvPr>
        </p:nvSpPr>
        <p:spPr/>
        <p:txBody>
          <a:bodyPr/>
          <a:lstStyle/>
          <a:p>
            <a:r>
              <a:rPr lang="en-GB" b="1" dirty="0">
                <a:solidFill>
                  <a:srgbClr val="7030A0"/>
                </a:solidFill>
              </a:rPr>
              <a:t>Picking up passengers</a:t>
            </a:r>
          </a:p>
        </p:txBody>
      </p:sp>
      <p:sp>
        <p:nvSpPr>
          <p:cNvPr id="3" name="Content Placeholder 2">
            <a:extLst>
              <a:ext uri="{FF2B5EF4-FFF2-40B4-BE49-F238E27FC236}">
                <a16:creationId xmlns:a16="http://schemas.microsoft.com/office/drawing/2014/main" id="{8FFF6098-E992-4C3E-9041-0BE609B2555F}"/>
              </a:ext>
            </a:extLst>
          </p:cNvPr>
          <p:cNvSpPr>
            <a:spLocks noGrp="1"/>
          </p:cNvSpPr>
          <p:nvPr>
            <p:ph idx="1"/>
          </p:nvPr>
        </p:nvSpPr>
        <p:spPr/>
        <p:txBody>
          <a:bodyPr>
            <a:normAutofit fontScale="25000" lnSpcReduction="20000"/>
          </a:bodyPr>
          <a:lstStyle/>
          <a:p>
            <a:pPr>
              <a:lnSpc>
                <a:spcPct val="120000"/>
              </a:lnSpc>
              <a:spcBef>
                <a:spcPts val="0"/>
              </a:spcBef>
            </a:pPr>
            <a:r>
              <a:rPr lang="en-GB" sz="7200" dirty="0"/>
              <a:t>You need to stop and pick up a disabled passenger if they are at a coach stop and want to board.</a:t>
            </a:r>
          </a:p>
          <a:p>
            <a:pPr>
              <a:lnSpc>
                <a:spcPct val="120000"/>
              </a:lnSpc>
              <a:spcBef>
                <a:spcPts val="0"/>
              </a:spcBef>
            </a:pPr>
            <a:r>
              <a:rPr lang="en-GB" sz="7200" dirty="0"/>
              <a:t>This doesn’t mean you have to carry a disabled passenger under all circumstances. If the disabled person is drunk and abusive, for example, a driver can refuse to admit them or ask them to get off a bus or coach, just as they would a non-disabled person in the same condition. </a:t>
            </a:r>
          </a:p>
          <a:p>
            <a:pPr>
              <a:lnSpc>
                <a:spcPct val="120000"/>
              </a:lnSpc>
              <a:spcBef>
                <a:spcPts val="0"/>
              </a:spcBef>
            </a:pPr>
            <a:r>
              <a:rPr lang="en-GB" sz="7200" dirty="0"/>
              <a:t>Remember that some conditions mean that someone might have jerky movements, shout or even swear and not be able to control this. For example Tourette’s syndrome or cerebral palsy. To carry someone with these conditions is likely to be reasonable.</a:t>
            </a:r>
          </a:p>
          <a:p>
            <a:pPr>
              <a:lnSpc>
                <a:spcPct val="120000"/>
              </a:lnSpc>
              <a:spcBef>
                <a:spcPts val="0"/>
              </a:spcBef>
            </a:pPr>
            <a:r>
              <a:rPr lang="en-GB" sz="7200" dirty="0"/>
              <a:t>Try to pull the coach right into the coach stop on every occasion so that the coach is as near as possible to the kerb. </a:t>
            </a:r>
          </a:p>
          <a:p>
            <a:pPr>
              <a:lnSpc>
                <a:spcPct val="120000"/>
              </a:lnSpc>
              <a:spcBef>
                <a:spcPts val="0"/>
              </a:spcBef>
            </a:pPr>
            <a:r>
              <a:rPr lang="en-GB" sz="7200" dirty="0"/>
              <a:t>If someone is unsteady on their feet, let them get to a seat before they pull away from the stop. </a:t>
            </a:r>
          </a:p>
          <a:p>
            <a:pPr>
              <a:lnSpc>
                <a:spcPct val="120000"/>
              </a:lnSpc>
              <a:spcBef>
                <a:spcPts val="0"/>
              </a:spcBef>
            </a:pPr>
            <a:r>
              <a:rPr lang="en-GB" sz="7200" dirty="0"/>
              <a:t>Be patient if someone is slow getting on or getting to a seat – not every disability is visible. </a:t>
            </a:r>
          </a:p>
          <a:p>
            <a:endParaRPr lang="en-GB" dirty="0"/>
          </a:p>
        </p:txBody>
      </p:sp>
    </p:spTree>
    <p:extLst>
      <p:ext uri="{BB962C8B-B14F-4D97-AF65-F5344CB8AC3E}">
        <p14:creationId xmlns:p14="http://schemas.microsoft.com/office/powerpoint/2010/main" val="4108317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65111-18B8-4988-BE83-49F02B9AFD9B}"/>
              </a:ext>
            </a:extLst>
          </p:cNvPr>
          <p:cNvSpPr>
            <a:spLocks noGrp="1"/>
          </p:cNvSpPr>
          <p:nvPr>
            <p:ph type="title"/>
          </p:nvPr>
        </p:nvSpPr>
        <p:spPr/>
        <p:txBody>
          <a:bodyPr/>
          <a:lstStyle/>
          <a:p>
            <a:r>
              <a:rPr lang="en-GB" b="1" dirty="0">
                <a:solidFill>
                  <a:srgbClr val="7030A0"/>
                </a:solidFill>
              </a:rPr>
              <a:t>Driving</a:t>
            </a:r>
          </a:p>
        </p:txBody>
      </p:sp>
      <p:sp>
        <p:nvSpPr>
          <p:cNvPr id="3" name="Content Placeholder 2">
            <a:extLst>
              <a:ext uri="{FF2B5EF4-FFF2-40B4-BE49-F238E27FC236}">
                <a16:creationId xmlns:a16="http://schemas.microsoft.com/office/drawing/2014/main" id="{38C9ED7F-A3F3-4AD4-883F-CB7D4881C1E1}"/>
              </a:ext>
            </a:extLst>
          </p:cNvPr>
          <p:cNvSpPr>
            <a:spLocks noGrp="1"/>
          </p:cNvSpPr>
          <p:nvPr>
            <p:ph idx="1"/>
          </p:nvPr>
        </p:nvSpPr>
        <p:spPr/>
        <p:txBody>
          <a:bodyPr>
            <a:normAutofit/>
          </a:bodyPr>
          <a:lstStyle/>
          <a:p>
            <a:r>
              <a:rPr lang="en-GB" dirty="0"/>
              <a:t>You won’t always know someone is disabled. They might be in pain or anxious. That’s why it’s always important to drive with care and attention. </a:t>
            </a:r>
          </a:p>
          <a:p>
            <a:r>
              <a:rPr lang="en-GB" dirty="0"/>
              <a:t>With some disabled passengers, sudden braking and acceleration will cause alarm and it will be painful for people with muscle and bone conditions, such as arthritis.</a:t>
            </a:r>
          </a:p>
          <a:p>
            <a:endParaRPr lang="en-GB" dirty="0"/>
          </a:p>
        </p:txBody>
      </p:sp>
    </p:spTree>
    <p:extLst>
      <p:ext uri="{BB962C8B-B14F-4D97-AF65-F5344CB8AC3E}">
        <p14:creationId xmlns:p14="http://schemas.microsoft.com/office/powerpoint/2010/main" val="25700583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76A76-DBC3-4D58-BBEF-F700D999811C}"/>
              </a:ext>
            </a:extLst>
          </p:cNvPr>
          <p:cNvSpPr>
            <a:spLocks noGrp="1"/>
          </p:cNvSpPr>
          <p:nvPr>
            <p:ph type="title"/>
          </p:nvPr>
        </p:nvSpPr>
        <p:spPr/>
        <p:txBody>
          <a:bodyPr/>
          <a:lstStyle/>
          <a:p>
            <a:r>
              <a:rPr lang="en-GB" b="1" dirty="0">
                <a:solidFill>
                  <a:srgbClr val="7030A0"/>
                </a:solidFill>
              </a:rPr>
              <a:t>Top ten tips for bus drivers</a:t>
            </a:r>
          </a:p>
        </p:txBody>
      </p:sp>
      <p:sp>
        <p:nvSpPr>
          <p:cNvPr id="3" name="Content Placeholder 2">
            <a:extLst>
              <a:ext uri="{FF2B5EF4-FFF2-40B4-BE49-F238E27FC236}">
                <a16:creationId xmlns:a16="http://schemas.microsoft.com/office/drawing/2014/main" id="{191810F7-C426-4936-B9AC-17031F4CBB9C}"/>
              </a:ext>
            </a:extLst>
          </p:cNvPr>
          <p:cNvSpPr>
            <a:spLocks noGrp="1"/>
          </p:cNvSpPr>
          <p:nvPr>
            <p:ph idx="1"/>
          </p:nvPr>
        </p:nvSpPr>
        <p:spPr>
          <a:xfrm>
            <a:off x="538692" y="1779191"/>
            <a:ext cx="8269406" cy="4397771"/>
          </a:xfrm>
        </p:spPr>
        <p:txBody>
          <a:bodyPr>
            <a:noAutofit/>
          </a:bodyPr>
          <a:lstStyle/>
          <a:p>
            <a:pPr marL="1257300" lvl="2" indent="-342900">
              <a:lnSpc>
                <a:spcPct val="120000"/>
              </a:lnSpc>
              <a:spcBef>
                <a:spcPts val="0"/>
              </a:spcBef>
              <a:buFont typeface="+mj-lt"/>
              <a:buAutoNum type="arabicPeriod"/>
            </a:pPr>
            <a:r>
              <a:rPr lang="en-GB" sz="2800" dirty="0"/>
              <a:t>If there is a step or ramp that can be lowered, lower it if you see anyone who looks like they might need it.</a:t>
            </a:r>
          </a:p>
          <a:p>
            <a:pPr marL="1257300" lvl="2" indent="-342900">
              <a:lnSpc>
                <a:spcPct val="120000"/>
              </a:lnSpc>
              <a:spcBef>
                <a:spcPts val="0"/>
              </a:spcBef>
              <a:buFont typeface="+mj-lt"/>
              <a:buAutoNum type="arabicPeriod"/>
            </a:pPr>
            <a:r>
              <a:rPr lang="en-GB" sz="2800" dirty="0"/>
              <a:t>Remember, not every disability is visible.</a:t>
            </a:r>
          </a:p>
          <a:p>
            <a:pPr marL="1257300" lvl="2" indent="-342900">
              <a:lnSpc>
                <a:spcPct val="120000"/>
              </a:lnSpc>
              <a:spcBef>
                <a:spcPts val="0"/>
              </a:spcBef>
              <a:buFont typeface="+mj-lt"/>
              <a:buAutoNum type="arabicPeriod"/>
            </a:pPr>
            <a:r>
              <a:rPr lang="en-GB" sz="2800" dirty="0"/>
              <a:t>Be patient – give people time to find their ticket and to check they are on the right route.</a:t>
            </a:r>
          </a:p>
          <a:p>
            <a:pPr marL="1257300" lvl="2" indent="-342900">
              <a:lnSpc>
                <a:spcPct val="120000"/>
              </a:lnSpc>
              <a:spcBef>
                <a:spcPts val="0"/>
              </a:spcBef>
              <a:buFont typeface="+mj-lt"/>
              <a:buAutoNum type="arabicPeriod"/>
            </a:pPr>
            <a:r>
              <a:rPr lang="en-GB" sz="2800" dirty="0"/>
              <a:t>Make clear announcements.</a:t>
            </a:r>
          </a:p>
          <a:p>
            <a:pPr marL="1257300" lvl="2" indent="-342900">
              <a:lnSpc>
                <a:spcPct val="120000"/>
              </a:lnSpc>
              <a:spcBef>
                <a:spcPts val="0"/>
              </a:spcBef>
              <a:buFont typeface="+mj-lt"/>
              <a:buAutoNum type="arabicPeriod"/>
            </a:pPr>
            <a:r>
              <a:rPr lang="en-GB" sz="2800" dirty="0"/>
              <a:t>Take your time – give passengers time to sit down before driving off.</a:t>
            </a:r>
          </a:p>
        </p:txBody>
      </p:sp>
      <p:pic>
        <p:nvPicPr>
          <p:cNvPr id="1026" name="Picture 2" descr="Accessibility Symbols | AccessAble">
            <a:extLst>
              <a:ext uri="{FF2B5EF4-FFF2-40B4-BE49-F238E27FC236}">
                <a16:creationId xmlns:a16="http://schemas.microsoft.com/office/drawing/2014/main" id="{FB0EE2E8-FECB-4B25-81FB-A5184EF941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650" y="2000250"/>
            <a:ext cx="643995" cy="49114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ccessibility Symbols | AccessAble">
            <a:extLst>
              <a:ext uri="{FF2B5EF4-FFF2-40B4-BE49-F238E27FC236}">
                <a16:creationId xmlns:a16="http://schemas.microsoft.com/office/drawing/2014/main" id="{A0ABA094-F6B0-4AFA-BC0E-5A02DCB165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50" y="2728530"/>
            <a:ext cx="643995" cy="60775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aiting Time Icon. Human With Clock Symbol In Linear Style. Time ...">
            <a:extLst>
              <a:ext uri="{FF2B5EF4-FFF2-40B4-BE49-F238E27FC236}">
                <a16:creationId xmlns:a16="http://schemas.microsoft.com/office/drawing/2014/main" id="{0CB7C538-D4C8-40E3-AFBB-8A323CB4F8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650" y="3336283"/>
            <a:ext cx="823913" cy="82391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Person With Speaker Making Announcement Outline Inside A Circle ...">
            <a:extLst>
              <a:ext uri="{FF2B5EF4-FFF2-40B4-BE49-F238E27FC236}">
                <a16:creationId xmlns:a16="http://schemas.microsoft.com/office/drawing/2014/main" id="{5DC014E5-D93D-41CC-A7EF-8AC189EAB5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8608" y="4767949"/>
            <a:ext cx="643996" cy="68851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E952249F-6DF2-432E-9A25-13AF17C1A12C}"/>
              </a:ext>
            </a:extLst>
          </p:cNvPr>
          <p:cNvPicPr>
            <a:picLocks noChangeAspect="1"/>
          </p:cNvPicPr>
          <p:nvPr/>
        </p:nvPicPr>
        <p:blipFill>
          <a:blip r:embed="rId6"/>
          <a:stretch>
            <a:fillRect/>
          </a:stretch>
        </p:blipFill>
        <p:spPr>
          <a:xfrm>
            <a:off x="805292" y="5608430"/>
            <a:ext cx="557312" cy="568533"/>
          </a:xfrm>
          <a:prstGeom prst="rect">
            <a:avLst/>
          </a:prstGeom>
        </p:spPr>
      </p:pic>
    </p:spTree>
    <p:extLst>
      <p:ext uri="{BB962C8B-B14F-4D97-AF65-F5344CB8AC3E}">
        <p14:creationId xmlns:p14="http://schemas.microsoft.com/office/powerpoint/2010/main" val="30744259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76A76-DBC3-4D58-BBEF-F700D999811C}"/>
              </a:ext>
            </a:extLst>
          </p:cNvPr>
          <p:cNvSpPr>
            <a:spLocks noGrp="1"/>
          </p:cNvSpPr>
          <p:nvPr>
            <p:ph type="title"/>
          </p:nvPr>
        </p:nvSpPr>
        <p:spPr/>
        <p:txBody>
          <a:bodyPr/>
          <a:lstStyle/>
          <a:p>
            <a:r>
              <a:rPr lang="en-GB" b="1" dirty="0">
                <a:solidFill>
                  <a:srgbClr val="7030A0"/>
                </a:solidFill>
              </a:rPr>
              <a:t>Top ten tips for drivers</a:t>
            </a:r>
          </a:p>
        </p:txBody>
      </p:sp>
      <p:sp>
        <p:nvSpPr>
          <p:cNvPr id="3" name="Content Placeholder 2">
            <a:extLst>
              <a:ext uri="{FF2B5EF4-FFF2-40B4-BE49-F238E27FC236}">
                <a16:creationId xmlns:a16="http://schemas.microsoft.com/office/drawing/2014/main" id="{191810F7-C426-4936-B9AC-17031F4CBB9C}"/>
              </a:ext>
            </a:extLst>
          </p:cNvPr>
          <p:cNvSpPr>
            <a:spLocks noGrp="1"/>
          </p:cNvSpPr>
          <p:nvPr>
            <p:ph idx="1"/>
          </p:nvPr>
        </p:nvSpPr>
        <p:spPr/>
        <p:txBody>
          <a:bodyPr>
            <a:noAutofit/>
          </a:bodyPr>
          <a:lstStyle/>
          <a:p>
            <a:pPr marL="914400" lvl="1" indent="-457200">
              <a:lnSpc>
                <a:spcPct val="120000"/>
              </a:lnSpc>
              <a:spcBef>
                <a:spcPts val="0"/>
              </a:spcBef>
              <a:buFont typeface="+mj-lt"/>
              <a:buAutoNum type="arabicPeriod" startAt="6"/>
            </a:pPr>
            <a:r>
              <a:rPr lang="en-GB" dirty="0"/>
              <a:t>Signpost people to priority seating – and ask other passengers to move if appropriate.</a:t>
            </a:r>
          </a:p>
          <a:p>
            <a:pPr marL="800100" lvl="1" indent="-342900">
              <a:lnSpc>
                <a:spcPct val="120000"/>
              </a:lnSpc>
              <a:spcBef>
                <a:spcPts val="0"/>
              </a:spcBef>
              <a:buFont typeface="+mj-lt"/>
              <a:buAutoNum type="arabicPeriod" startAt="6"/>
            </a:pPr>
            <a:r>
              <a:rPr lang="en-GB" dirty="0"/>
              <a:t>Be approachable – be friendly, make eye contact, smile.</a:t>
            </a:r>
          </a:p>
          <a:p>
            <a:pPr marL="800100" lvl="1" indent="-342900">
              <a:lnSpc>
                <a:spcPct val="120000"/>
              </a:lnSpc>
              <a:spcBef>
                <a:spcPts val="0"/>
              </a:spcBef>
              <a:buFont typeface="+mj-lt"/>
              <a:buAutoNum type="arabicPeriod" startAt="6"/>
            </a:pPr>
            <a:r>
              <a:rPr lang="en-GB" dirty="0"/>
              <a:t>Don’t rush disembarking – give everyone the time they need.</a:t>
            </a:r>
          </a:p>
          <a:p>
            <a:pPr marL="800100" lvl="1" indent="-342900">
              <a:lnSpc>
                <a:spcPct val="120000"/>
              </a:lnSpc>
              <a:spcBef>
                <a:spcPts val="0"/>
              </a:spcBef>
              <a:buFont typeface="+mj-lt"/>
              <a:buAutoNum type="arabicPeriod" startAt="6"/>
            </a:pPr>
            <a:r>
              <a:rPr lang="en-GB" dirty="0"/>
              <a:t>Build connections – if you have regular passengers, take the chance to say ‘Hi’. </a:t>
            </a:r>
          </a:p>
          <a:p>
            <a:pPr marL="800100" lvl="1" indent="-342900">
              <a:lnSpc>
                <a:spcPct val="120000"/>
              </a:lnSpc>
              <a:spcBef>
                <a:spcPts val="0"/>
              </a:spcBef>
              <a:buFont typeface="+mj-lt"/>
              <a:buAutoNum type="arabicPeriod" startAt="6"/>
            </a:pPr>
            <a:r>
              <a:rPr lang="en-GB" dirty="0"/>
              <a:t>Keep learning about different experiences – if you don’t know much about dementia, autism or anxiety, for example, find out more.</a:t>
            </a:r>
          </a:p>
        </p:txBody>
      </p:sp>
      <p:pic>
        <p:nvPicPr>
          <p:cNvPr id="3074" name="Picture 2" descr="Prioirty Seats - Elderly passengers | London, England, UK | Leo ...">
            <a:extLst>
              <a:ext uri="{FF2B5EF4-FFF2-40B4-BE49-F238E27FC236}">
                <a16:creationId xmlns:a16="http://schemas.microsoft.com/office/drawing/2014/main" id="{B1750C1D-6836-41BA-ABFD-35E0CB9BF8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144" y="1825625"/>
            <a:ext cx="481012" cy="48101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riendly manager line icon, concept sign, outline vector ...">
            <a:extLst>
              <a:ext uri="{FF2B5EF4-FFF2-40B4-BE49-F238E27FC236}">
                <a16:creationId xmlns:a16="http://schemas.microsoft.com/office/drawing/2014/main" id="{952E0A7A-99F3-4064-906B-8BDB04D595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144" y="2441573"/>
            <a:ext cx="481012" cy="67698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43D14A3C-BACB-4B45-A131-2C8AFDE628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843" y="3253489"/>
            <a:ext cx="709613" cy="70961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D3B26B4F-99B8-4513-BBAC-41FCF396E96B}"/>
              </a:ext>
            </a:extLst>
          </p:cNvPr>
          <p:cNvPicPr>
            <a:picLocks noChangeAspect="1"/>
          </p:cNvPicPr>
          <p:nvPr/>
        </p:nvPicPr>
        <p:blipFill>
          <a:blip r:embed="rId5"/>
          <a:stretch>
            <a:fillRect/>
          </a:stretch>
        </p:blipFill>
        <p:spPr>
          <a:xfrm>
            <a:off x="273842" y="4065405"/>
            <a:ext cx="709614" cy="703892"/>
          </a:xfrm>
          <a:prstGeom prst="rect">
            <a:avLst/>
          </a:prstGeom>
        </p:spPr>
      </p:pic>
      <p:pic>
        <p:nvPicPr>
          <p:cNvPr id="3082" name="Picture 10" descr="Blog: Why Learning Design is More Important Than Ever – Second ...">
            <a:extLst>
              <a:ext uri="{FF2B5EF4-FFF2-40B4-BE49-F238E27FC236}">
                <a16:creationId xmlns:a16="http://schemas.microsoft.com/office/drawing/2014/main" id="{284B7A92-ED87-4C9F-B04D-08FFBB3EBA2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381" y="4980249"/>
            <a:ext cx="1020536" cy="571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2806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87552-CD60-47DD-98AC-770E9D426AE9}"/>
              </a:ext>
            </a:extLst>
          </p:cNvPr>
          <p:cNvSpPr>
            <a:spLocks noGrp="1"/>
          </p:cNvSpPr>
          <p:nvPr>
            <p:ph type="title"/>
          </p:nvPr>
        </p:nvSpPr>
        <p:spPr>
          <a:xfrm>
            <a:off x="628650" y="365126"/>
            <a:ext cx="7886700" cy="1325563"/>
          </a:xfrm>
        </p:spPr>
        <p:txBody>
          <a:bodyPr/>
          <a:lstStyle/>
          <a:p>
            <a:r>
              <a:rPr lang="en-GB" b="1" dirty="0">
                <a:solidFill>
                  <a:srgbClr val="7030A0"/>
                </a:solidFill>
              </a:rPr>
              <a:t>Short films – ‘Welcome Aboard’</a:t>
            </a:r>
          </a:p>
        </p:txBody>
      </p:sp>
      <p:sp>
        <p:nvSpPr>
          <p:cNvPr id="3" name="Content Placeholder 2">
            <a:extLst>
              <a:ext uri="{FF2B5EF4-FFF2-40B4-BE49-F238E27FC236}">
                <a16:creationId xmlns:a16="http://schemas.microsoft.com/office/drawing/2014/main" id="{C1AF625D-E5DA-4B30-8F3A-FA9794969E21}"/>
              </a:ext>
            </a:extLst>
          </p:cNvPr>
          <p:cNvSpPr>
            <a:spLocks noGrp="1"/>
          </p:cNvSpPr>
          <p:nvPr>
            <p:ph idx="1"/>
          </p:nvPr>
        </p:nvSpPr>
        <p:spPr/>
        <p:txBody>
          <a:bodyPr/>
          <a:lstStyle/>
          <a:p>
            <a:r>
              <a:rPr lang="en-GB" dirty="0">
                <a:hlinkClick r:id="rId2"/>
              </a:rPr>
              <a:t>https://www.networkwestmidlands.com/information-for/transport-accessibility/disability-awareness-dvd/</a:t>
            </a:r>
            <a:endParaRPr lang="en-GB" dirty="0"/>
          </a:p>
          <a:p>
            <a:endParaRPr lang="en-GB" dirty="0"/>
          </a:p>
          <a:p>
            <a:r>
              <a:rPr lang="en-GB" dirty="0"/>
              <a:t>Films from Network West Midlands about passengers with visual and hearing impairments, mobility impairments, mental health conditions, learning disabilities and dementia.</a:t>
            </a:r>
          </a:p>
        </p:txBody>
      </p:sp>
    </p:spTree>
    <p:extLst>
      <p:ext uri="{BB962C8B-B14F-4D97-AF65-F5344CB8AC3E}">
        <p14:creationId xmlns:p14="http://schemas.microsoft.com/office/powerpoint/2010/main" val="295858987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7A27A67C8D85542B1A0A40BBA28A30B" ma:contentTypeVersion="4" ma:contentTypeDescription="Create a new document." ma:contentTypeScope="" ma:versionID="5f7a3bc8ff7045113081c497ff41999a">
  <xsd:schema xmlns:xsd="http://www.w3.org/2001/XMLSchema" xmlns:xs="http://www.w3.org/2001/XMLSchema" xmlns:p="http://schemas.microsoft.com/office/2006/metadata/properties" xmlns:ns2="f21983d5-9076-4e83-b00f-521373bb6b19" targetNamespace="http://schemas.microsoft.com/office/2006/metadata/properties" ma:root="true" ma:fieldsID="1589027d74fd971d62699d169cd835c9" ns2:_="">
    <xsd:import namespace="f21983d5-9076-4e83-b00f-521373bb6b1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983d5-9076-4e83-b00f-521373bb6b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F02DFB7-BB06-4566-9B70-DD652C8CDDD8}"/>
</file>

<file path=customXml/itemProps2.xml><?xml version="1.0" encoding="utf-8"?>
<ds:datastoreItem xmlns:ds="http://schemas.openxmlformats.org/officeDocument/2006/customXml" ds:itemID="{C4F512A0-8ECE-4865-99F4-BD8F163314A8}">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F3A1C4CD-2F92-4544-8E2E-00554AFFB8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3269</TotalTime>
  <Words>1038</Words>
  <Application>Microsoft Office PowerPoint</Application>
  <PresentationFormat>On-screen Show (4:3)</PresentationFormat>
  <Paragraphs>66</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Coach driver training – practical support</vt:lpstr>
      <vt:lpstr>Focus on barriers</vt:lpstr>
      <vt:lpstr>Top tips for coach drivers</vt:lpstr>
      <vt:lpstr>Interacting with passengers</vt:lpstr>
      <vt:lpstr>Picking up passengers</vt:lpstr>
      <vt:lpstr>Driving</vt:lpstr>
      <vt:lpstr>Top ten tips for bus drivers</vt:lpstr>
      <vt:lpstr>Top ten tips for drivers</vt:lpstr>
      <vt:lpstr>Short films – ‘Welcome Aboard’</vt:lpstr>
      <vt:lpstr>Role play</vt:lpstr>
      <vt:lpstr>Your role</vt:lpstr>
      <vt:lpstr>Your role</vt:lpstr>
      <vt:lpstr>Your role</vt:lpstr>
      <vt:lpstr>REAL – real passenger, real person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Disability Awareness Training: Face to face customer service staff</dc:title>
  <dc:creator>Agnes Fletcher</dc:creator>
  <cp:lastModifiedBy>Agnes Fletcher</cp:lastModifiedBy>
  <cp:revision>6</cp:revision>
  <dcterms:created xsi:type="dcterms:W3CDTF">2020-04-26T22:39:22Z</dcterms:created>
  <dcterms:modified xsi:type="dcterms:W3CDTF">2020-07-02T08:58:38Z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0x01010097A27A67C8D85542B1A0A40BBA28A30B</vt:lpwstr>
  </property>
</Properties>
</file>