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61" r:id="rId2"/>
    <p:sldId id="360" r:id="rId3"/>
    <p:sldId id="302" r:id="rId4"/>
    <p:sldId id="365" r:id="rId5"/>
    <p:sldId id="38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9A46605-FB69-4C01-9EDA-5C62B710AF0A}" v="9" dt="2020-06-12T11:55:50.9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12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 Id="rId14" Type="http://schemas.openxmlformats.org/officeDocument/2006/relationships/customXml" Target="../customXml/item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Fletcher" userId="3249466c264e17c0" providerId="LiveId" clId="{B9A46605-FB69-4C01-9EDA-5C62B710AF0A}"/>
    <pc:docChg chg="custSel addSld delSld modSld sldOrd">
      <pc:chgData name="Agnes Fletcher" userId="3249466c264e17c0" providerId="LiveId" clId="{B9A46605-FB69-4C01-9EDA-5C62B710AF0A}" dt="2020-06-26T11:35:37.359" v="290" actId="20577"/>
      <pc:docMkLst>
        <pc:docMk/>
      </pc:docMkLst>
      <pc:sldChg chg="modSp add mod">
        <pc:chgData name="Agnes Fletcher" userId="3249466c264e17c0" providerId="LiveId" clId="{B9A46605-FB69-4C01-9EDA-5C62B710AF0A}" dt="2020-06-12T11:47:44.974" v="253" actId="20577"/>
        <pc:sldMkLst>
          <pc:docMk/>
          <pc:sldMk cId="477175473" sldId="302"/>
        </pc:sldMkLst>
        <pc:spChg chg="mod">
          <ac:chgData name="Agnes Fletcher" userId="3249466c264e17c0" providerId="LiveId" clId="{B9A46605-FB69-4C01-9EDA-5C62B710AF0A}" dt="2020-06-12T09:18:20.803" v="70" actId="207"/>
          <ac:spMkLst>
            <pc:docMk/>
            <pc:sldMk cId="477175473" sldId="302"/>
            <ac:spMk id="2" creationId="{12DCB7E2-61C1-4D5D-9C16-053D5B024AC2}"/>
          </ac:spMkLst>
        </pc:spChg>
        <pc:spChg chg="mod">
          <ac:chgData name="Agnes Fletcher" userId="3249466c264e17c0" providerId="LiveId" clId="{B9A46605-FB69-4C01-9EDA-5C62B710AF0A}" dt="2020-06-12T11:47:44.974" v="253" actId="20577"/>
          <ac:spMkLst>
            <pc:docMk/>
            <pc:sldMk cId="477175473" sldId="302"/>
            <ac:spMk id="3" creationId="{791C9C8C-BBC1-4826-9952-7DF9839C9180}"/>
          </ac:spMkLst>
        </pc:spChg>
      </pc:sldChg>
      <pc:sldChg chg="modSp mod">
        <pc:chgData name="Agnes Fletcher" userId="3249466c264e17c0" providerId="LiveId" clId="{B9A46605-FB69-4C01-9EDA-5C62B710AF0A}" dt="2020-06-08T21:17:04.520" v="0" actId="20577"/>
        <pc:sldMkLst>
          <pc:docMk/>
          <pc:sldMk cId="178606143" sldId="360"/>
        </pc:sldMkLst>
        <pc:spChg chg="mod">
          <ac:chgData name="Agnes Fletcher" userId="3249466c264e17c0" providerId="LiveId" clId="{B9A46605-FB69-4C01-9EDA-5C62B710AF0A}" dt="2020-06-08T21:17:04.520" v="0" actId="20577"/>
          <ac:spMkLst>
            <pc:docMk/>
            <pc:sldMk cId="178606143" sldId="360"/>
            <ac:spMk id="3" creationId="{F31BFB42-04F8-4453-A82F-EB7CB654E03C}"/>
          </ac:spMkLst>
        </pc:spChg>
      </pc:sldChg>
      <pc:sldChg chg="add del">
        <pc:chgData name="Agnes Fletcher" userId="3249466c264e17c0" providerId="LiveId" clId="{B9A46605-FB69-4C01-9EDA-5C62B710AF0A}" dt="2020-06-12T09:16:38.027" v="2" actId="47"/>
        <pc:sldMkLst>
          <pc:docMk/>
          <pc:sldMk cId="18026346" sldId="361"/>
        </pc:sldMkLst>
      </pc:sldChg>
      <pc:sldChg chg="modSp new mod ord">
        <pc:chgData name="Agnes Fletcher" userId="3249466c264e17c0" providerId="LiveId" clId="{B9A46605-FB69-4C01-9EDA-5C62B710AF0A}" dt="2020-06-26T11:35:37.359" v="290" actId="20577"/>
        <pc:sldMkLst>
          <pc:docMk/>
          <pc:sldMk cId="23950637" sldId="361"/>
        </pc:sldMkLst>
        <pc:spChg chg="mod">
          <ac:chgData name="Agnes Fletcher" userId="3249466c264e17c0" providerId="LiveId" clId="{B9A46605-FB69-4C01-9EDA-5C62B710AF0A}" dt="2020-06-26T11:35:37.359" v="290" actId="20577"/>
          <ac:spMkLst>
            <pc:docMk/>
            <pc:sldMk cId="23950637" sldId="361"/>
            <ac:spMk id="2" creationId="{C09A2E0B-07CF-4590-BD83-CCC14707B115}"/>
          </ac:spMkLst>
        </pc:spChg>
      </pc:sldChg>
      <pc:sldChg chg="add del">
        <pc:chgData name="Agnes Fletcher" userId="3249466c264e17c0" providerId="LiveId" clId="{B9A46605-FB69-4C01-9EDA-5C62B710AF0A}" dt="2020-06-26T11:35:08.166" v="258" actId="47"/>
        <pc:sldMkLst>
          <pc:docMk/>
          <pc:sldMk cId="664529358" sldId="364"/>
        </pc:sldMkLst>
      </pc:sldChg>
      <pc:sldChg chg="modSp add">
        <pc:chgData name="Agnes Fletcher" userId="3249466c264e17c0" providerId="LiveId" clId="{B9A46605-FB69-4C01-9EDA-5C62B710AF0A}" dt="2020-06-12T09:18:41.818" v="72" actId="207"/>
        <pc:sldMkLst>
          <pc:docMk/>
          <pc:sldMk cId="1525506028" sldId="365"/>
        </pc:sldMkLst>
        <pc:spChg chg="mod">
          <ac:chgData name="Agnes Fletcher" userId="3249466c264e17c0" providerId="LiveId" clId="{B9A46605-FB69-4C01-9EDA-5C62B710AF0A}" dt="2020-06-12T09:18:41.818" v="72" actId="207"/>
          <ac:spMkLst>
            <pc:docMk/>
            <pc:sldMk cId="1525506028" sldId="365"/>
            <ac:spMk id="2" creationId="{2BC2FFEB-029C-4276-804C-EC32DA44387A}"/>
          </ac:spMkLst>
        </pc:spChg>
      </pc:sldChg>
      <pc:sldChg chg="add">
        <pc:chgData name="Agnes Fletcher" userId="3249466c264e17c0" providerId="LiveId" clId="{B9A46605-FB69-4C01-9EDA-5C62B710AF0A}" dt="2020-06-12T09:18:37.355" v="71"/>
        <pc:sldMkLst>
          <pc:docMk/>
          <pc:sldMk cId="4065409097" sldId="380"/>
        </pc:sldMkLst>
      </pc:sldChg>
      <pc:sldChg chg="add del">
        <pc:chgData name="Agnes Fletcher" userId="3249466c264e17c0" providerId="LiveId" clId="{B9A46605-FB69-4C01-9EDA-5C62B710AF0A}" dt="2020-06-12T11:55:03.898" v="255"/>
        <pc:sldMkLst>
          <pc:docMk/>
          <pc:sldMk cId="3979172965" sldId="381"/>
        </pc:sldMkLst>
      </pc:sldChg>
      <pc:sldChg chg="add del">
        <pc:chgData name="Agnes Fletcher" userId="3249466c264e17c0" providerId="LiveId" clId="{B9A46605-FB69-4C01-9EDA-5C62B710AF0A}" dt="2020-06-12T11:55:57.629" v="257" actId="47"/>
        <pc:sldMkLst>
          <pc:docMk/>
          <pc:sldMk cId="4215589997" sldId="381"/>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0ED317E-B556-4300-AFE3-E46D45ABEEAE}"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2367639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ED317E-B556-4300-AFE3-E46D45ABEEAE}"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25994475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ED317E-B556-4300-AFE3-E46D45ABEEAE}"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2274280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ED317E-B556-4300-AFE3-E46D45ABEEAE}"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3588471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0ED317E-B556-4300-AFE3-E46D45ABEEAE}"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3501930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0ED317E-B556-4300-AFE3-E46D45ABEEAE}" type="datetimeFigureOut">
              <a:rPr lang="en-GB" smtClean="0"/>
              <a:t>26/06/2020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19991566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0ED317E-B556-4300-AFE3-E46D45ABEEAE}" type="datetimeFigureOut">
              <a:rPr lang="en-GB" smtClean="0"/>
              <a:t>26/06/2020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1916845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0ED317E-B556-4300-AFE3-E46D45ABEEAE}" type="datetimeFigureOut">
              <a:rPr lang="en-GB" smtClean="0"/>
              <a:t>26/06/2020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2266284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ED317E-B556-4300-AFE3-E46D45ABEEAE}" type="datetimeFigureOut">
              <a:rPr lang="en-GB" smtClean="0"/>
              <a:t>26/06/2020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3949010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ED317E-B556-4300-AFE3-E46D45ABEEAE}" type="datetimeFigureOut">
              <a:rPr lang="en-GB" smtClean="0"/>
              <a:t>26/06/2020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14631911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0ED317E-B556-4300-AFE3-E46D45ABEEAE}" type="datetimeFigureOut">
              <a:rPr lang="en-GB" smtClean="0"/>
              <a:t>26/06/2020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10D2D3B-9484-47C8-85D2-73D78F5973E4}" type="slidenum">
              <a:rPr lang="en-GB" smtClean="0"/>
              <a:t>‹#›</a:t>
            </a:fld>
            <a:endParaRPr lang="en-GB"/>
          </a:p>
        </p:txBody>
      </p:sp>
    </p:spTree>
    <p:extLst>
      <p:ext uri="{BB962C8B-B14F-4D97-AF65-F5344CB8AC3E}">
        <p14:creationId xmlns:p14="http://schemas.microsoft.com/office/powerpoint/2010/main" val="3396143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ED317E-B556-4300-AFE3-E46D45ABEEAE}" type="datetimeFigureOut">
              <a:rPr lang="en-GB" smtClean="0"/>
              <a:t>26/06/2020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0D2D3B-9484-47C8-85D2-73D78F5973E4}" type="slidenum">
              <a:rPr lang="en-GB" smtClean="0"/>
              <a:t>‹#›</a:t>
            </a:fld>
            <a:endParaRPr lang="en-GB"/>
          </a:p>
        </p:txBody>
      </p:sp>
    </p:spTree>
    <p:extLst>
      <p:ext uri="{BB962C8B-B14F-4D97-AF65-F5344CB8AC3E}">
        <p14:creationId xmlns:p14="http://schemas.microsoft.com/office/powerpoint/2010/main" val="28477160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A2E0B-07CF-4590-BD83-CCC14707B115}"/>
              </a:ext>
            </a:extLst>
          </p:cNvPr>
          <p:cNvSpPr>
            <a:spLocks noGrp="1"/>
          </p:cNvSpPr>
          <p:nvPr>
            <p:ph type="ctrTitle"/>
          </p:nvPr>
        </p:nvSpPr>
        <p:spPr>
          <a:xfrm>
            <a:off x="685800" y="2141538"/>
            <a:ext cx="7772400" cy="2387600"/>
          </a:xfrm>
        </p:spPr>
        <p:txBody>
          <a:bodyPr>
            <a:normAutofit fontScale="90000"/>
          </a:bodyPr>
          <a:lstStyle/>
          <a:p>
            <a:r>
              <a:rPr lang="en-GB" b="1" dirty="0">
                <a:solidFill>
                  <a:srgbClr val="7030A0"/>
                </a:solidFill>
              </a:rPr>
              <a:t>Discussion, role play, </a:t>
            </a:r>
            <a:br>
              <a:rPr lang="en-GB" b="1" dirty="0">
                <a:solidFill>
                  <a:srgbClr val="7030A0"/>
                </a:solidFill>
              </a:rPr>
            </a:br>
            <a:r>
              <a:rPr lang="en-GB" b="1" dirty="0">
                <a:solidFill>
                  <a:srgbClr val="7030A0"/>
                </a:solidFill>
              </a:rPr>
              <a:t>your role </a:t>
            </a:r>
            <a:r>
              <a:rPr lang="en-GB" b="1">
                <a:solidFill>
                  <a:srgbClr val="7030A0"/>
                </a:solidFill>
              </a:rPr>
              <a:t>– </a:t>
            </a:r>
            <a:br>
              <a:rPr lang="en-GB" b="1">
                <a:solidFill>
                  <a:srgbClr val="7030A0"/>
                </a:solidFill>
              </a:rPr>
            </a:br>
            <a:r>
              <a:rPr lang="en-GB" b="1">
                <a:solidFill>
                  <a:srgbClr val="7030A0"/>
                </a:solidFill>
              </a:rPr>
              <a:t>call </a:t>
            </a:r>
            <a:r>
              <a:rPr lang="en-GB" b="1" dirty="0">
                <a:solidFill>
                  <a:srgbClr val="7030A0"/>
                </a:solidFill>
              </a:rPr>
              <a:t>centre staff</a:t>
            </a:r>
          </a:p>
        </p:txBody>
      </p:sp>
      <p:sp>
        <p:nvSpPr>
          <p:cNvPr id="3" name="Subtitle 2">
            <a:extLst>
              <a:ext uri="{FF2B5EF4-FFF2-40B4-BE49-F238E27FC236}">
                <a16:creationId xmlns:a16="http://schemas.microsoft.com/office/drawing/2014/main" id="{CD363BAE-D7AA-45E8-B5DF-EAC4FCB9CC69}"/>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23950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92836-2901-4D4E-AAB1-CBAAF7EC7A9B}"/>
              </a:ext>
            </a:extLst>
          </p:cNvPr>
          <p:cNvSpPr>
            <a:spLocks noGrp="1"/>
          </p:cNvSpPr>
          <p:nvPr>
            <p:ph type="title"/>
          </p:nvPr>
        </p:nvSpPr>
        <p:spPr/>
        <p:txBody>
          <a:bodyPr/>
          <a:lstStyle/>
          <a:p>
            <a:r>
              <a:rPr lang="en-GB" b="1" dirty="0">
                <a:solidFill>
                  <a:srgbClr val="7030A0"/>
                </a:solidFill>
              </a:rPr>
              <a:t>Discussion</a:t>
            </a:r>
          </a:p>
        </p:txBody>
      </p:sp>
      <p:sp>
        <p:nvSpPr>
          <p:cNvPr id="3" name="Content Placeholder 2">
            <a:extLst>
              <a:ext uri="{FF2B5EF4-FFF2-40B4-BE49-F238E27FC236}">
                <a16:creationId xmlns:a16="http://schemas.microsoft.com/office/drawing/2014/main" id="{F31BFB42-04F8-4453-A82F-EB7CB654E03C}"/>
              </a:ext>
            </a:extLst>
          </p:cNvPr>
          <p:cNvSpPr>
            <a:spLocks noGrp="1"/>
          </p:cNvSpPr>
          <p:nvPr>
            <p:ph idx="1"/>
          </p:nvPr>
        </p:nvSpPr>
        <p:spPr/>
        <p:txBody>
          <a:bodyPr>
            <a:normAutofit fontScale="92500" lnSpcReduction="10000"/>
          </a:bodyPr>
          <a:lstStyle/>
          <a:p>
            <a:pPr>
              <a:lnSpc>
                <a:spcPct val="110000"/>
              </a:lnSpc>
              <a:spcBef>
                <a:spcPts val="0"/>
              </a:spcBef>
            </a:pPr>
            <a:r>
              <a:rPr lang="en-GB" dirty="0"/>
              <a:t>Thinking about your role, what can you do to pick up on any travel challenges for passengers booking tickets or assistance?</a:t>
            </a:r>
          </a:p>
          <a:p>
            <a:pPr>
              <a:lnSpc>
                <a:spcPct val="110000"/>
              </a:lnSpc>
              <a:spcBef>
                <a:spcPts val="0"/>
              </a:spcBef>
            </a:pPr>
            <a:r>
              <a:rPr lang="en-GB" dirty="0"/>
              <a:t>What information do you need and how do you ask for it?</a:t>
            </a:r>
          </a:p>
          <a:p>
            <a:pPr>
              <a:lnSpc>
                <a:spcPct val="110000"/>
              </a:lnSpc>
              <a:spcBef>
                <a:spcPts val="0"/>
              </a:spcBef>
            </a:pPr>
            <a:r>
              <a:rPr lang="en-GB" dirty="0"/>
              <a:t>What do you pass on to staff who will be assisting </a:t>
            </a:r>
            <a:r>
              <a:rPr lang="en-GB"/>
              <a:t>passengers directly?</a:t>
            </a:r>
            <a:endParaRPr lang="en-GB" dirty="0"/>
          </a:p>
          <a:p>
            <a:pPr>
              <a:lnSpc>
                <a:spcPct val="110000"/>
              </a:lnSpc>
              <a:spcBef>
                <a:spcPts val="0"/>
              </a:spcBef>
            </a:pPr>
            <a:r>
              <a:rPr lang="en-GB" dirty="0"/>
              <a:t>What things come up most frequently and how do you manage them?</a:t>
            </a:r>
          </a:p>
          <a:p>
            <a:pPr>
              <a:lnSpc>
                <a:spcPct val="110000"/>
              </a:lnSpc>
              <a:spcBef>
                <a:spcPts val="0"/>
              </a:spcBef>
            </a:pPr>
            <a:r>
              <a:rPr lang="en-GB" dirty="0"/>
              <a:t>What might be most challenging?</a:t>
            </a:r>
          </a:p>
        </p:txBody>
      </p:sp>
    </p:spTree>
    <p:extLst>
      <p:ext uri="{BB962C8B-B14F-4D97-AF65-F5344CB8AC3E}">
        <p14:creationId xmlns:p14="http://schemas.microsoft.com/office/powerpoint/2010/main" val="178606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CB7E2-61C1-4D5D-9C16-053D5B024AC2}"/>
              </a:ext>
            </a:extLst>
          </p:cNvPr>
          <p:cNvSpPr>
            <a:spLocks noGrp="1"/>
          </p:cNvSpPr>
          <p:nvPr>
            <p:ph type="title"/>
          </p:nvPr>
        </p:nvSpPr>
        <p:spPr/>
        <p:txBody>
          <a:bodyPr/>
          <a:lstStyle/>
          <a:p>
            <a:r>
              <a:rPr lang="en-GB" b="1" dirty="0">
                <a:solidFill>
                  <a:srgbClr val="7030A0"/>
                </a:solidFill>
              </a:rPr>
              <a:t>Role play</a:t>
            </a:r>
          </a:p>
        </p:txBody>
      </p:sp>
      <p:sp>
        <p:nvSpPr>
          <p:cNvPr id="3" name="Content Placeholder 2">
            <a:extLst>
              <a:ext uri="{FF2B5EF4-FFF2-40B4-BE49-F238E27FC236}">
                <a16:creationId xmlns:a16="http://schemas.microsoft.com/office/drawing/2014/main" id="{791C9C8C-BBC1-4826-9952-7DF9839C9180}"/>
              </a:ext>
            </a:extLst>
          </p:cNvPr>
          <p:cNvSpPr>
            <a:spLocks noGrp="1"/>
          </p:cNvSpPr>
          <p:nvPr>
            <p:ph idx="1"/>
          </p:nvPr>
        </p:nvSpPr>
        <p:spPr/>
        <p:txBody>
          <a:bodyPr>
            <a:normAutofit lnSpcReduction="10000"/>
          </a:bodyPr>
          <a:lstStyle/>
          <a:p>
            <a:r>
              <a:rPr lang="en-GB" dirty="0"/>
              <a:t>In pairs, act out one of the following scenarios:</a:t>
            </a:r>
          </a:p>
          <a:p>
            <a:r>
              <a:rPr lang="en-GB" dirty="0"/>
              <a:t>Someone with a visual impairment calls to say that the assistance they booked has not turned up. They are angry and distressed.</a:t>
            </a:r>
          </a:p>
          <a:p>
            <a:r>
              <a:rPr lang="en-GB" dirty="0"/>
              <a:t>Someone who is travelling alone for the first time by wheelchair wants to know what to expect. What would you ask, what information would you give them, and how would you reassure them?</a:t>
            </a:r>
          </a:p>
          <a:p>
            <a:r>
              <a:rPr lang="en-GB" dirty="0"/>
              <a:t>A passenger rings you and speaks very hesitantly and seems confused. They can’t remember to begin with why they have called you. </a:t>
            </a:r>
          </a:p>
        </p:txBody>
      </p:sp>
    </p:spTree>
    <p:extLst>
      <p:ext uri="{BB962C8B-B14F-4D97-AF65-F5344CB8AC3E}">
        <p14:creationId xmlns:p14="http://schemas.microsoft.com/office/powerpoint/2010/main" val="477175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2FFEB-029C-4276-804C-EC32DA44387A}"/>
              </a:ext>
            </a:extLst>
          </p:cNvPr>
          <p:cNvSpPr>
            <a:spLocks noGrp="1"/>
          </p:cNvSpPr>
          <p:nvPr>
            <p:ph type="title"/>
          </p:nvPr>
        </p:nvSpPr>
        <p:spPr/>
        <p:txBody>
          <a:bodyPr/>
          <a:lstStyle/>
          <a:p>
            <a:r>
              <a:rPr lang="en-GB" b="1" dirty="0">
                <a:solidFill>
                  <a:srgbClr val="7030A0"/>
                </a:solidFill>
              </a:rPr>
              <a:t>Your role</a:t>
            </a:r>
          </a:p>
        </p:txBody>
      </p:sp>
      <p:sp>
        <p:nvSpPr>
          <p:cNvPr id="3" name="Content Placeholder 2">
            <a:extLst>
              <a:ext uri="{FF2B5EF4-FFF2-40B4-BE49-F238E27FC236}">
                <a16:creationId xmlns:a16="http://schemas.microsoft.com/office/drawing/2014/main" id="{5225E690-8B44-4293-9330-2D3C4077D6D7}"/>
              </a:ext>
            </a:extLst>
          </p:cNvPr>
          <p:cNvSpPr>
            <a:spLocks noGrp="1"/>
          </p:cNvSpPr>
          <p:nvPr>
            <p:ph idx="1"/>
          </p:nvPr>
        </p:nvSpPr>
        <p:spPr/>
        <p:txBody>
          <a:bodyPr>
            <a:normAutofit fontScale="92500" lnSpcReduction="20000"/>
          </a:bodyPr>
          <a:lstStyle/>
          <a:p>
            <a:pPr>
              <a:lnSpc>
                <a:spcPct val="110000"/>
              </a:lnSpc>
            </a:pPr>
            <a:r>
              <a:rPr lang="en-GB" sz="2600" dirty="0"/>
              <a:t>You have a key role in making it possible for many older and disabled people to travel with confidence.</a:t>
            </a:r>
          </a:p>
          <a:p>
            <a:pPr>
              <a:lnSpc>
                <a:spcPct val="110000"/>
              </a:lnSpc>
              <a:spcBef>
                <a:spcPts val="0"/>
              </a:spcBef>
            </a:pPr>
            <a:r>
              <a:rPr lang="en-GB" sz="2600" dirty="0"/>
              <a:t>Remember that disabled people have rights as well as needs. You must be aware of what those are.</a:t>
            </a:r>
          </a:p>
          <a:p>
            <a:pPr>
              <a:lnSpc>
                <a:spcPct val="110000"/>
              </a:lnSpc>
              <a:spcBef>
                <a:spcPts val="0"/>
              </a:spcBef>
            </a:pPr>
            <a:r>
              <a:rPr lang="en-GB" sz="2600" dirty="0"/>
              <a:t>Without your knowledge and  understanding many would simply not be using the train.</a:t>
            </a:r>
          </a:p>
          <a:p>
            <a:pPr>
              <a:lnSpc>
                <a:spcPct val="110000"/>
              </a:lnSpc>
            </a:pPr>
            <a:r>
              <a:rPr lang="en-GB" sz="2600" dirty="0"/>
              <a:t>Discuss:</a:t>
            </a:r>
          </a:p>
          <a:p>
            <a:pPr lvl="1">
              <a:lnSpc>
                <a:spcPct val="110000"/>
              </a:lnSpc>
            </a:pPr>
            <a:r>
              <a:rPr lang="en-GB" sz="2600" dirty="0"/>
              <a:t>What changes to the way I work will I make to ensure that my service anticipates adjustments for disabled passengers? </a:t>
            </a:r>
          </a:p>
          <a:p>
            <a:pPr lvl="1">
              <a:lnSpc>
                <a:spcPct val="110000"/>
              </a:lnSpc>
            </a:pPr>
            <a:r>
              <a:rPr lang="en-GB" sz="2600" dirty="0"/>
              <a:t>Where should I go for advice on how to help disabled passengers?</a:t>
            </a:r>
          </a:p>
          <a:p>
            <a:endParaRPr lang="en-GB" dirty="0"/>
          </a:p>
        </p:txBody>
      </p:sp>
    </p:spTree>
    <p:extLst>
      <p:ext uri="{BB962C8B-B14F-4D97-AF65-F5344CB8AC3E}">
        <p14:creationId xmlns:p14="http://schemas.microsoft.com/office/powerpoint/2010/main" val="1525506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6AB3D-7C20-48CC-A4E1-76901CCF3A24}"/>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1BF1D7B9-2747-4F70-B141-65FC0629ED77}"/>
              </a:ext>
            </a:extLst>
          </p:cNvPr>
          <p:cNvSpPr>
            <a:spLocks noGrp="1"/>
          </p:cNvSpPr>
          <p:nvPr>
            <p:ph idx="1"/>
          </p:nvPr>
        </p:nvSpPr>
        <p:spPr/>
        <p:txBody>
          <a:bodyPr>
            <a:normAutofit/>
          </a:bodyPr>
          <a:lstStyle/>
          <a:p>
            <a:r>
              <a:rPr lang="en-GB" sz="4800" b="1" dirty="0">
                <a:solidFill>
                  <a:srgbClr val="7030A0"/>
                </a:solidFill>
              </a:rPr>
              <a:t>R</a:t>
            </a:r>
            <a:r>
              <a:rPr lang="en-GB" sz="4800" dirty="0"/>
              <a:t>espect</a:t>
            </a:r>
          </a:p>
          <a:p>
            <a:r>
              <a:rPr lang="en-GB" sz="4800" b="1" dirty="0">
                <a:solidFill>
                  <a:srgbClr val="7030A0"/>
                </a:solidFill>
              </a:rPr>
              <a:t>E</a:t>
            </a:r>
            <a:r>
              <a:rPr lang="en-GB" sz="4800" dirty="0"/>
              <a:t>mpathy</a:t>
            </a:r>
          </a:p>
          <a:p>
            <a:r>
              <a:rPr lang="en-GB" sz="4800" b="1" dirty="0">
                <a:solidFill>
                  <a:srgbClr val="7030A0"/>
                </a:solidFill>
              </a:rPr>
              <a:t>A</a:t>
            </a:r>
            <a:r>
              <a:rPr lang="en-GB" sz="4800" dirty="0"/>
              <a:t>sk </a:t>
            </a:r>
          </a:p>
          <a:p>
            <a:r>
              <a:rPr lang="en-GB" sz="4800" b="1" dirty="0">
                <a:solidFill>
                  <a:srgbClr val="7030A0"/>
                </a:solidFill>
              </a:rPr>
              <a:t>L</a:t>
            </a:r>
            <a:r>
              <a:rPr lang="en-GB" sz="4800" dirty="0"/>
              <a:t>isten </a:t>
            </a:r>
          </a:p>
        </p:txBody>
      </p:sp>
    </p:spTree>
    <p:extLst>
      <p:ext uri="{BB962C8B-B14F-4D97-AF65-F5344CB8AC3E}">
        <p14:creationId xmlns:p14="http://schemas.microsoft.com/office/powerpoint/2010/main" val="406540909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A8665EB-4E82-47AE-B4D5-64E5616CB892}"/>
</file>

<file path=customXml/itemProps2.xml><?xml version="1.0" encoding="utf-8"?>
<ds:datastoreItem xmlns:ds="http://schemas.openxmlformats.org/officeDocument/2006/customXml" ds:itemID="{D832A5C8-3F5C-4EFD-931A-A1EB691122C0}"/>
</file>

<file path=customXml/itemProps3.xml><?xml version="1.0" encoding="utf-8"?>
<ds:datastoreItem xmlns:ds="http://schemas.openxmlformats.org/officeDocument/2006/customXml" ds:itemID="{CD97F06F-FECB-4D35-A446-6F1213A8CB4F}"/>
</file>

<file path=docProps/app.xml><?xml version="1.0" encoding="utf-8"?>
<Properties xmlns="http://schemas.openxmlformats.org/officeDocument/2006/extended-properties" xmlns:vt="http://schemas.openxmlformats.org/officeDocument/2006/docPropsVTypes">
  <Template>Office Theme</Template>
  <TotalTime>33</TotalTime>
  <Words>284</Words>
  <Application>Microsoft Office PowerPoint</Application>
  <PresentationFormat>On-screen Show (4:3)</PresentationFormat>
  <Paragraphs>24</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Discussion, role play,  your role –  call centre staff</vt:lpstr>
      <vt:lpstr>Discussion</vt:lpstr>
      <vt:lpstr>Role play</vt:lpstr>
      <vt:lpstr>Your role</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dc:title>
  <dc:creator>Agnes Fletcher</dc:creator>
  <cp:lastModifiedBy>Agnes Fletcher</cp:lastModifiedBy>
  <cp:revision>2</cp:revision>
  <dcterms:created xsi:type="dcterms:W3CDTF">2020-06-08T12:09:00Z</dcterms:created>
  <dcterms:modified xsi:type="dcterms:W3CDTF">2020-06-26T11:35:41Z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