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256" r:id="rId5"/>
    <p:sldId id="286" r:id="rId6"/>
    <p:sldId id="365" r:id="rId7"/>
    <p:sldId id="289" r:id="rId8"/>
    <p:sldId id="350" r:id="rId9"/>
    <p:sldId id="290" r:id="rId10"/>
    <p:sldId id="364" r:id="rId11"/>
    <p:sldId id="322" r:id="rId12"/>
    <p:sldId id="312" r:id="rId13"/>
    <p:sldId id="334"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Frye" initials="AF" lastIdx="4" clrIdx="0">
    <p:extLst>
      <p:ext uri="{19B8F6BF-5375-455C-9EA6-DF929625EA0E}">
        <p15:presenceInfo xmlns:p15="http://schemas.microsoft.com/office/powerpoint/2012/main" userId="S::ann@annfrye.co.uk::555ba486-2589-4049-ae60-4411fd4c98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AB148D-1F01-42D6-B536-5E458E637061}" v="25" dt="2020-06-12T08:59:11.4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79139" autoAdjust="0"/>
  </p:normalViewPr>
  <p:slideViewPr>
    <p:cSldViewPr snapToGrid="0">
      <p:cViewPr varScale="1">
        <p:scale>
          <a:sx n="46" d="100"/>
          <a:sy n="46" d="100"/>
        </p:scale>
        <p:origin x="18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72AB148D-1F01-42D6-B536-5E458E637061}"/>
    <pc:docChg chg="undo custSel mod addSld delSld modSld">
      <pc:chgData name="Agnes Fletcher" userId="3249466c264e17c0" providerId="LiveId" clId="{72AB148D-1F01-42D6-B536-5E458E637061}" dt="2020-06-12T11:50:55.699" v="304" actId="20577"/>
      <pc:docMkLst>
        <pc:docMk/>
      </pc:docMkLst>
      <pc:sldChg chg="modSp mod">
        <pc:chgData name="Agnes Fletcher" userId="3249466c264e17c0" providerId="LiveId" clId="{72AB148D-1F01-42D6-B536-5E458E637061}" dt="2020-06-12T08:53:23.223" v="54" actId="20577"/>
        <pc:sldMkLst>
          <pc:docMk/>
          <pc:sldMk cId="3324472310" sldId="256"/>
        </pc:sldMkLst>
        <pc:spChg chg="mod">
          <ac:chgData name="Agnes Fletcher" userId="3249466c264e17c0" providerId="LiveId" clId="{72AB148D-1F01-42D6-B536-5E458E637061}" dt="2020-06-12T08:53:23.223" v="54" actId="20577"/>
          <ac:spMkLst>
            <pc:docMk/>
            <pc:sldMk cId="3324472310" sldId="256"/>
            <ac:spMk id="2" creationId="{6CCB756D-C942-4E02-B8C2-F1252AECE13F}"/>
          </ac:spMkLst>
        </pc:spChg>
      </pc:sldChg>
      <pc:sldChg chg="del">
        <pc:chgData name="Agnes Fletcher" userId="3249466c264e17c0" providerId="LiveId" clId="{72AB148D-1F01-42D6-B536-5E458E637061}" dt="2020-06-12T08:53:27.015" v="56" actId="47"/>
        <pc:sldMkLst>
          <pc:docMk/>
          <pc:sldMk cId="2945926839" sldId="257"/>
        </pc:sldMkLst>
      </pc:sldChg>
      <pc:sldChg chg="del">
        <pc:chgData name="Agnes Fletcher" userId="3249466c264e17c0" providerId="LiveId" clId="{72AB148D-1F01-42D6-B536-5E458E637061}" dt="2020-06-12T08:53:43.402" v="58" actId="47"/>
        <pc:sldMkLst>
          <pc:docMk/>
          <pc:sldMk cId="3284902908" sldId="258"/>
        </pc:sldMkLst>
      </pc:sldChg>
      <pc:sldChg chg="del">
        <pc:chgData name="Agnes Fletcher" userId="3249466c264e17c0" providerId="LiveId" clId="{72AB148D-1F01-42D6-B536-5E458E637061}" dt="2020-06-12T08:53:43.402" v="58" actId="47"/>
        <pc:sldMkLst>
          <pc:docMk/>
          <pc:sldMk cId="193055690" sldId="259"/>
        </pc:sldMkLst>
      </pc:sldChg>
      <pc:sldChg chg="del">
        <pc:chgData name="Agnes Fletcher" userId="3249466c264e17c0" providerId="LiveId" clId="{72AB148D-1F01-42D6-B536-5E458E637061}" dt="2020-06-12T08:53:43.402" v="58" actId="47"/>
        <pc:sldMkLst>
          <pc:docMk/>
          <pc:sldMk cId="2144343544" sldId="261"/>
        </pc:sldMkLst>
      </pc:sldChg>
      <pc:sldChg chg="del">
        <pc:chgData name="Agnes Fletcher" userId="3249466c264e17c0" providerId="LiveId" clId="{72AB148D-1F01-42D6-B536-5E458E637061}" dt="2020-06-12T08:53:43.402" v="58" actId="47"/>
        <pc:sldMkLst>
          <pc:docMk/>
          <pc:sldMk cId="4074562063" sldId="265"/>
        </pc:sldMkLst>
      </pc:sldChg>
      <pc:sldChg chg="del">
        <pc:chgData name="Agnes Fletcher" userId="3249466c264e17c0" providerId="LiveId" clId="{72AB148D-1F01-42D6-B536-5E458E637061}" dt="2020-06-12T08:53:43.402" v="58" actId="47"/>
        <pc:sldMkLst>
          <pc:docMk/>
          <pc:sldMk cId="2662733508" sldId="266"/>
        </pc:sldMkLst>
      </pc:sldChg>
      <pc:sldChg chg="del">
        <pc:chgData name="Agnes Fletcher" userId="3249466c264e17c0" providerId="LiveId" clId="{72AB148D-1F01-42D6-B536-5E458E637061}" dt="2020-06-12T08:53:43.402" v="58" actId="47"/>
        <pc:sldMkLst>
          <pc:docMk/>
          <pc:sldMk cId="946459491" sldId="267"/>
        </pc:sldMkLst>
      </pc:sldChg>
      <pc:sldChg chg="del">
        <pc:chgData name="Agnes Fletcher" userId="3249466c264e17c0" providerId="LiveId" clId="{72AB148D-1F01-42D6-B536-5E458E637061}" dt="2020-06-12T08:53:43.402" v="58" actId="47"/>
        <pc:sldMkLst>
          <pc:docMk/>
          <pc:sldMk cId="780303341" sldId="268"/>
        </pc:sldMkLst>
      </pc:sldChg>
      <pc:sldChg chg="del">
        <pc:chgData name="Agnes Fletcher" userId="3249466c264e17c0" providerId="LiveId" clId="{72AB148D-1F01-42D6-B536-5E458E637061}" dt="2020-06-12T08:53:43.402" v="58" actId="47"/>
        <pc:sldMkLst>
          <pc:docMk/>
          <pc:sldMk cId="3632841929" sldId="269"/>
        </pc:sldMkLst>
      </pc:sldChg>
      <pc:sldChg chg="del">
        <pc:chgData name="Agnes Fletcher" userId="3249466c264e17c0" providerId="LiveId" clId="{72AB148D-1F01-42D6-B536-5E458E637061}" dt="2020-06-12T08:53:43.402" v="58" actId="47"/>
        <pc:sldMkLst>
          <pc:docMk/>
          <pc:sldMk cId="1423338640" sldId="270"/>
        </pc:sldMkLst>
      </pc:sldChg>
      <pc:sldChg chg="del">
        <pc:chgData name="Agnes Fletcher" userId="3249466c264e17c0" providerId="LiveId" clId="{72AB148D-1F01-42D6-B536-5E458E637061}" dt="2020-06-12T08:53:43.402" v="58" actId="47"/>
        <pc:sldMkLst>
          <pc:docMk/>
          <pc:sldMk cId="4206426079" sldId="276"/>
        </pc:sldMkLst>
      </pc:sldChg>
      <pc:sldChg chg="del">
        <pc:chgData name="Agnes Fletcher" userId="3249466c264e17c0" providerId="LiveId" clId="{72AB148D-1F01-42D6-B536-5E458E637061}" dt="2020-06-12T08:53:43.402" v="58" actId="47"/>
        <pc:sldMkLst>
          <pc:docMk/>
          <pc:sldMk cId="3277113010" sldId="277"/>
        </pc:sldMkLst>
      </pc:sldChg>
      <pc:sldChg chg="del">
        <pc:chgData name="Agnes Fletcher" userId="3249466c264e17c0" providerId="LiveId" clId="{72AB148D-1F01-42D6-B536-5E458E637061}" dt="2020-06-12T08:53:43.402" v="58" actId="47"/>
        <pc:sldMkLst>
          <pc:docMk/>
          <pc:sldMk cId="355393962" sldId="278"/>
        </pc:sldMkLst>
      </pc:sldChg>
      <pc:sldChg chg="del">
        <pc:chgData name="Agnes Fletcher" userId="3249466c264e17c0" providerId="LiveId" clId="{72AB148D-1F01-42D6-B536-5E458E637061}" dt="2020-06-12T08:53:43.402" v="58" actId="47"/>
        <pc:sldMkLst>
          <pc:docMk/>
          <pc:sldMk cId="658982372" sldId="281"/>
        </pc:sldMkLst>
      </pc:sldChg>
      <pc:sldChg chg="del">
        <pc:chgData name="Agnes Fletcher" userId="3249466c264e17c0" providerId="LiveId" clId="{72AB148D-1F01-42D6-B536-5E458E637061}" dt="2020-06-12T08:53:45.323" v="59" actId="47"/>
        <pc:sldMkLst>
          <pc:docMk/>
          <pc:sldMk cId="2632395082" sldId="282"/>
        </pc:sldMkLst>
      </pc:sldChg>
      <pc:sldChg chg="del">
        <pc:chgData name="Agnes Fletcher" userId="3249466c264e17c0" providerId="LiveId" clId="{72AB148D-1F01-42D6-B536-5E458E637061}" dt="2020-06-12T08:53:43.402" v="58" actId="47"/>
        <pc:sldMkLst>
          <pc:docMk/>
          <pc:sldMk cId="2156269738" sldId="284"/>
        </pc:sldMkLst>
      </pc:sldChg>
      <pc:sldChg chg="del">
        <pc:chgData name="Agnes Fletcher" userId="3249466c264e17c0" providerId="LiveId" clId="{72AB148D-1F01-42D6-B536-5E458E637061}" dt="2020-06-12T08:53:43.402" v="58" actId="47"/>
        <pc:sldMkLst>
          <pc:docMk/>
          <pc:sldMk cId="3333127529" sldId="285"/>
        </pc:sldMkLst>
      </pc:sldChg>
      <pc:sldChg chg="modSp">
        <pc:chgData name="Agnes Fletcher" userId="3249466c264e17c0" providerId="LiveId" clId="{72AB148D-1F01-42D6-B536-5E458E637061}" dt="2020-06-12T08:53:52.894" v="60" actId="207"/>
        <pc:sldMkLst>
          <pc:docMk/>
          <pc:sldMk cId="29371669" sldId="286"/>
        </pc:sldMkLst>
        <pc:spChg chg="mod">
          <ac:chgData name="Agnes Fletcher" userId="3249466c264e17c0" providerId="LiveId" clId="{72AB148D-1F01-42D6-B536-5E458E637061}" dt="2020-06-12T08:53:52.894" v="60" actId="207"/>
          <ac:spMkLst>
            <pc:docMk/>
            <pc:sldMk cId="29371669" sldId="286"/>
            <ac:spMk id="2" creationId="{C935A748-7620-4217-90BF-554B2FBDEEED}"/>
          </ac:spMkLst>
        </pc:spChg>
      </pc:sldChg>
      <pc:sldChg chg="addSp delSp modSp add mod">
        <pc:chgData name="Agnes Fletcher" userId="3249466c264e17c0" providerId="LiveId" clId="{72AB148D-1F01-42D6-B536-5E458E637061}" dt="2020-06-12T08:57:13.677" v="77" actId="14100"/>
        <pc:sldMkLst>
          <pc:docMk/>
          <pc:sldMk cId="678186370" sldId="289"/>
        </pc:sldMkLst>
        <pc:spChg chg="mod">
          <ac:chgData name="Agnes Fletcher" userId="3249466c264e17c0" providerId="LiveId" clId="{72AB148D-1F01-42D6-B536-5E458E637061}" dt="2020-06-12T08:55:18.810" v="69" actId="20577"/>
          <ac:spMkLst>
            <pc:docMk/>
            <pc:sldMk cId="678186370" sldId="289"/>
            <ac:spMk id="3" creationId="{FE713463-1610-42A9-8877-EEBB45409D41}"/>
          </ac:spMkLst>
        </pc:spChg>
        <pc:picChg chg="add mod">
          <ac:chgData name="Agnes Fletcher" userId="3249466c264e17c0" providerId="LiveId" clId="{72AB148D-1F01-42D6-B536-5E458E637061}" dt="2020-06-12T08:56:15.948" v="74" actId="1076"/>
          <ac:picMkLst>
            <pc:docMk/>
            <pc:sldMk cId="678186370" sldId="289"/>
            <ac:picMk id="4" creationId="{0BC6DEDD-EFF1-4FDA-83AB-CB75C0E58539}"/>
          </ac:picMkLst>
        </pc:picChg>
        <pc:picChg chg="del">
          <ac:chgData name="Agnes Fletcher" userId="3249466c264e17c0" providerId="LiveId" clId="{72AB148D-1F01-42D6-B536-5E458E637061}" dt="2020-06-12T08:56:03.836" v="70" actId="478"/>
          <ac:picMkLst>
            <pc:docMk/>
            <pc:sldMk cId="678186370" sldId="289"/>
            <ac:picMk id="1026" creationId="{85DC5756-360E-4B8E-A204-A7A0F9E1098F}"/>
          </ac:picMkLst>
        </pc:picChg>
        <pc:picChg chg="add mod">
          <ac:chgData name="Agnes Fletcher" userId="3249466c264e17c0" providerId="LiveId" clId="{72AB148D-1F01-42D6-B536-5E458E637061}" dt="2020-06-12T08:57:13.677" v="77" actId="14100"/>
          <ac:picMkLst>
            <pc:docMk/>
            <pc:sldMk cId="678186370" sldId="289"/>
            <ac:picMk id="1028" creationId="{CC2F58AD-104E-4B09-AA54-00D4EF6058A0}"/>
          </ac:picMkLst>
        </pc:picChg>
      </pc:sldChg>
      <pc:sldChg chg="addSp delSp modSp add mod setBg">
        <pc:chgData name="Agnes Fletcher" userId="3249466c264e17c0" providerId="LiveId" clId="{72AB148D-1F01-42D6-B536-5E458E637061}" dt="2020-06-12T11:50:55.699" v="304" actId="20577"/>
        <pc:sldMkLst>
          <pc:docMk/>
          <pc:sldMk cId="1714982217" sldId="290"/>
        </pc:sldMkLst>
        <pc:spChg chg="mod">
          <ac:chgData name="Agnes Fletcher" userId="3249466c264e17c0" providerId="LiveId" clId="{72AB148D-1F01-42D6-B536-5E458E637061}" dt="2020-06-12T08:58:42.920" v="100" actId="26606"/>
          <ac:spMkLst>
            <pc:docMk/>
            <pc:sldMk cId="1714982217" sldId="290"/>
            <ac:spMk id="2" creationId="{2DAD0A93-2FF2-4159-9CD5-51E0EBD18B96}"/>
          </ac:spMkLst>
        </pc:spChg>
        <pc:spChg chg="mod">
          <ac:chgData name="Agnes Fletcher" userId="3249466c264e17c0" providerId="LiveId" clId="{72AB148D-1F01-42D6-B536-5E458E637061}" dt="2020-06-12T11:50:55.699" v="304" actId="20577"/>
          <ac:spMkLst>
            <pc:docMk/>
            <pc:sldMk cId="1714982217" sldId="290"/>
            <ac:spMk id="3" creationId="{8CFF46D0-AAC5-4393-BF07-BD01CE923FA4}"/>
          </ac:spMkLst>
        </pc:spChg>
        <pc:spChg chg="add del">
          <ac:chgData name="Agnes Fletcher" userId="3249466c264e17c0" providerId="LiveId" clId="{72AB148D-1F01-42D6-B536-5E458E637061}" dt="2020-06-12T08:58:42.920" v="100" actId="26606"/>
          <ac:spMkLst>
            <pc:docMk/>
            <pc:sldMk cId="1714982217" sldId="290"/>
            <ac:spMk id="71" creationId="{D2B783EE-0239-4717-BBEA-8C9EAC61C824}"/>
          </ac:spMkLst>
        </pc:spChg>
        <pc:spChg chg="add del">
          <ac:chgData name="Agnes Fletcher" userId="3249466c264e17c0" providerId="LiveId" clId="{72AB148D-1F01-42D6-B536-5E458E637061}" dt="2020-06-12T08:58:42.920" v="100" actId="26606"/>
          <ac:spMkLst>
            <pc:docMk/>
            <pc:sldMk cId="1714982217" sldId="290"/>
            <ac:spMk id="73" creationId="{A7B99495-F43F-4D80-A44F-2CB4764EB90B}"/>
          </ac:spMkLst>
        </pc:spChg>
        <pc:spChg chg="add del">
          <ac:chgData name="Agnes Fletcher" userId="3249466c264e17c0" providerId="LiveId" clId="{72AB148D-1F01-42D6-B536-5E458E637061}" dt="2020-06-12T08:58:42.920" v="100" actId="26606"/>
          <ac:spMkLst>
            <pc:docMk/>
            <pc:sldMk cId="1714982217" sldId="290"/>
            <ac:spMk id="75" creationId="{70BEB1E7-2F88-40BC-B73D-42E5B6F80BFC}"/>
          </ac:spMkLst>
        </pc:spChg>
        <pc:picChg chg="add mod">
          <ac:chgData name="Agnes Fletcher" userId="3249466c264e17c0" providerId="LiveId" clId="{72AB148D-1F01-42D6-B536-5E458E637061}" dt="2020-06-12T08:58:50.556" v="103" actId="14100"/>
          <ac:picMkLst>
            <pc:docMk/>
            <pc:sldMk cId="1714982217" sldId="290"/>
            <ac:picMk id="4" creationId="{A97EDE87-5A9B-498D-B2F5-C97CF627CC77}"/>
          </ac:picMkLst>
        </pc:picChg>
        <pc:picChg chg="add del mod ord">
          <ac:chgData name="Agnes Fletcher" userId="3249466c264e17c0" providerId="LiveId" clId="{72AB148D-1F01-42D6-B536-5E458E637061}" dt="2020-06-12T08:58:45.355" v="101" actId="478"/>
          <ac:picMkLst>
            <pc:docMk/>
            <pc:sldMk cId="1714982217" sldId="290"/>
            <ac:picMk id="2050" creationId="{31C8C157-F815-4BA8-B00B-4A227AC94337}"/>
          </ac:picMkLst>
        </pc:picChg>
      </pc:sldChg>
      <pc:sldChg chg="del">
        <pc:chgData name="Agnes Fletcher" userId="3249466c264e17c0" providerId="LiveId" clId="{72AB148D-1F01-42D6-B536-5E458E637061}" dt="2020-06-12T08:53:43.402" v="58" actId="47"/>
        <pc:sldMkLst>
          <pc:docMk/>
          <pc:sldMk cId="2660923598" sldId="305"/>
        </pc:sldMkLst>
      </pc:sldChg>
      <pc:sldChg chg="del">
        <pc:chgData name="Agnes Fletcher" userId="3249466c264e17c0" providerId="LiveId" clId="{72AB148D-1F01-42D6-B536-5E458E637061}" dt="2020-06-12T08:53:43.402" v="58" actId="47"/>
        <pc:sldMkLst>
          <pc:docMk/>
          <pc:sldMk cId="4192587278" sldId="308"/>
        </pc:sldMkLst>
      </pc:sldChg>
      <pc:sldChg chg="modSp">
        <pc:chgData name="Agnes Fletcher" userId="3249466c264e17c0" providerId="LiveId" clId="{72AB148D-1F01-42D6-B536-5E458E637061}" dt="2020-06-12T08:54:07.805" v="62" actId="207"/>
        <pc:sldMkLst>
          <pc:docMk/>
          <pc:sldMk cId="2878799448" sldId="312"/>
        </pc:sldMkLst>
        <pc:spChg chg="mod">
          <ac:chgData name="Agnes Fletcher" userId="3249466c264e17c0" providerId="LiveId" clId="{72AB148D-1F01-42D6-B536-5E458E637061}" dt="2020-06-12T08:54:07.805" v="62" actId="207"/>
          <ac:spMkLst>
            <pc:docMk/>
            <pc:sldMk cId="2878799448" sldId="312"/>
            <ac:spMk id="2" creationId="{2BB72468-DC89-45B5-8334-7404349A2E66}"/>
          </ac:spMkLst>
        </pc:spChg>
      </pc:sldChg>
      <pc:sldChg chg="del">
        <pc:chgData name="Agnes Fletcher" userId="3249466c264e17c0" providerId="LiveId" clId="{72AB148D-1F01-42D6-B536-5E458E637061}" dt="2020-06-12T08:53:43.402" v="58" actId="47"/>
        <pc:sldMkLst>
          <pc:docMk/>
          <pc:sldMk cId="3682398557" sldId="313"/>
        </pc:sldMkLst>
      </pc:sldChg>
      <pc:sldChg chg="del">
        <pc:chgData name="Agnes Fletcher" userId="3249466c264e17c0" providerId="LiveId" clId="{72AB148D-1F01-42D6-B536-5E458E637061}" dt="2020-06-12T08:53:26.354" v="55" actId="47"/>
        <pc:sldMkLst>
          <pc:docMk/>
          <pc:sldMk cId="2113184494" sldId="317"/>
        </pc:sldMkLst>
      </pc:sldChg>
      <pc:sldChg chg="del">
        <pc:chgData name="Agnes Fletcher" userId="3249466c264e17c0" providerId="LiveId" clId="{72AB148D-1F01-42D6-B536-5E458E637061}" dt="2020-06-12T08:53:27.815" v="57" actId="47"/>
        <pc:sldMkLst>
          <pc:docMk/>
          <pc:sldMk cId="2251793575" sldId="318"/>
        </pc:sldMkLst>
      </pc:sldChg>
      <pc:sldChg chg="del">
        <pc:chgData name="Agnes Fletcher" userId="3249466c264e17c0" providerId="LiveId" clId="{72AB148D-1F01-42D6-B536-5E458E637061}" dt="2020-06-12T08:53:43.402" v="58" actId="47"/>
        <pc:sldMkLst>
          <pc:docMk/>
          <pc:sldMk cId="683341978" sldId="321"/>
        </pc:sldMkLst>
      </pc:sldChg>
      <pc:sldChg chg="del">
        <pc:chgData name="Agnes Fletcher" userId="3249466c264e17c0" providerId="LiveId" clId="{72AB148D-1F01-42D6-B536-5E458E637061}" dt="2020-06-12T08:53:43.402" v="58" actId="47"/>
        <pc:sldMkLst>
          <pc:docMk/>
          <pc:sldMk cId="2037982180" sldId="323"/>
        </pc:sldMkLst>
      </pc:sldChg>
      <pc:sldChg chg="del">
        <pc:chgData name="Agnes Fletcher" userId="3249466c264e17c0" providerId="LiveId" clId="{72AB148D-1F01-42D6-B536-5E458E637061}" dt="2020-06-12T08:53:43.402" v="58" actId="47"/>
        <pc:sldMkLst>
          <pc:docMk/>
          <pc:sldMk cId="612505947" sldId="324"/>
        </pc:sldMkLst>
      </pc:sldChg>
      <pc:sldChg chg="del">
        <pc:chgData name="Agnes Fletcher" userId="3249466c264e17c0" providerId="LiveId" clId="{72AB148D-1F01-42D6-B536-5E458E637061}" dt="2020-06-12T08:53:43.402" v="58" actId="47"/>
        <pc:sldMkLst>
          <pc:docMk/>
          <pc:sldMk cId="742553618" sldId="325"/>
        </pc:sldMkLst>
      </pc:sldChg>
      <pc:sldChg chg="del">
        <pc:chgData name="Agnes Fletcher" userId="3249466c264e17c0" providerId="LiveId" clId="{72AB148D-1F01-42D6-B536-5E458E637061}" dt="2020-06-12T08:53:43.402" v="58" actId="47"/>
        <pc:sldMkLst>
          <pc:docMk/>
          <pc:sldMk cId="2338402992" sldId="326"/>
        </pc:sldMkLst>
      </pc:sldChg>
      <pc:sldChg chg="del">
        <pc:chgData name="Agnes Fletcher" userId="3249466c264e17c0" providerId="LiveId" clId="{72AB148D-1F01-42D6-B536-5E458E637061}" dt="2020-06-12T08:53:43.402" v="58" actId="47"/>
        <pc:sldMkLst>
          <pc:docMk/>
          <pc:sldMk cId="2816338927" sldId="327"/>
        </pc:sldMkLst>
      </pc:sldChg>
      <pc:sldChg chg="del">
        <pc:chgData name="Agnes Fletcher" userId="3249466c264e17c0" providerId="LiveId" clId="{72AB148D-1F01-42D6-B536-5E458E637061}" dt="2020-06-12T08:53:43.402" v="58" actId="47"/>
        <pc:sldMkLst>
          <pc:docMk/>
          <pc:sldMk cId="2406641432" sldId="329"/>
        </pc:sldMkLst>
      </pc:sldChg>
      <pc:sldChg chg="del">
        <pc:chgData name="Agnes Fletcher" userId="3249466c264e17c0" providerId="LiveId" clId="{72AB148D-1F01-42D6-B536-5E458E637061}" dt="2020-06-12T08:53:43.402" v="58" actId="47"/>
        <pc:sldMkLst>
          <pc:docMk/>
          <pc:sldMk cId="1394364115" sldId="330"/>
        </pc:sldMkLst>
      </pc:sldChg>
      <pc:sldChg chg="del">
        <pc:chgData name="Agnes Fletcher" userId="3249466c264e17c0" providerId="LiveId" clId="{72AB148D-1F01-42D6-B536-5E458E637061}" dt="2020-06-12T08:53:43.402" v="58" actId="47"/>
        <pc:sldMkLst>
          <pc:docMk/>
          <pc:sldMk cId="4158439591" sldId="331"/>
        </pc:sldMkLst>
      </pc:sldChg>
      <pc:sldChg chg="del">
        <pc:chgData name="Agnes Fletcher" userId="3249466c264e17c0" providerId="LiveId" clId="{72AB148D-1F01-42D6-B536-5E458E637061}" dt="2020-06-12T08:53:43.402" v="58" actId="47"/>
        <pc:sldMkLst>
          <pc:docMk/>
          <pc:sldMk cId="481422781" sldId="332"/>
        </pc:sldMkLst>
      </pc:sldChg>
      <pc:sldChg chg="del">
        <pc:chgData name="Agnes Fletcher" userId="3249466c264e17c0" providerId="LiveId" clId="{72AB148D-1F01-42D6-B536-5E458E637061}" dt="2020-06-12T08:53:55.545" v="61" actId="47"/>
        <pc:sldMkLst>
          <pc:docMk/>
          <pc:sldMk cId="2448966868" sldId="333"/>
        </pc:sldMkLst>
      </pc:sldChg>
      <pc:sldChg chg="add">
        <pc:chgData name="Agnes Fletcher" userId="3249466c264e17c0" providerId="LiveId" clId="{72AB148D-1F01-42D6-B536-5E458E637061}" dt="2020-06-12T08:52:51.257" v="0"/>
        <pc:sldMkLst>
          <pc:docMk/>
          <pc:sldMk cId="4065409097" sldId="334"/>
        </pc:sldMkLst>
      </pc:sldChg>
      <pc:sldChg chg="modSp add mod">
        <pc:chgData name="Agnes Fletcher" userId="3249466c264e17c0" providerId="LiveId" clId="{72AB148D-1F01-42D6-B536-5E458E637061}" dt="2020-06-12T08:57:39.260" v="91" actId="20577"/>
        <pc:sldMkLst>
          <pc:docMk/>
          <pc:sldMk cId="327044809" sldId="350"/>
        </pc:sldMkLst>
        <pc:spChg chg="mod">
          <ac:chgData name="Agnes Fletcher" userId="3249466c264e17c0" providerId="LiveId" clId="{72AB148D-1F01-42D6-B536-5E458E637061}" dt="2020-06-12T08:57:39.260" v="91" actId="20577"/>
          <ac:spMkLst>
            <pc:docMk/>
            <pc:sldMk cId="327044809" sldId="350"/>
            <ac:spMk id="3" creationId="{C1BBF906-31E9-4FDD-978A-6CE0EF996809}"/>
          </ac:spMkLst>
        </pc:spChg>
      </pc:sldChg>
      <pc:sldChg chg="add">
        <pc:chgData name="Agnes Fletcher" userId="3249466c264e17c0" providerId="LiveId" clId="{72AB148D-1F01-42D6-B536-5E458E637061}" dt="2020-06-12T08:59:11.403" v="104"/>
        <pc:sldMkLst>
          <pc:docMk/>
          <pc:sldMk cId="1797177926" sldId="364"/>
        </pc:sldMkLst>
      </pc:sldChg>
      <pc:sldChg chg="add">
        <pc:chgData name="Agnes Fletcher" userId="3249466c264e17c0" providerId="LiveId" clId="{72AB148D-1F01-42D6-B536-5E458E637061}" dt="2020-06-12T08:54:39.943" v="63"/>
        <pc:sldMkLst>
          <pc:docMk/>
          <pc:sldMk cId="2583497467" sldId="36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7A84F0-99FA-45C9-96BA-7E9B779BCFE2}" type="datetimeFigureOut">
              <a:rPr lang="en-GB" smtClean="0"/>
              <a:t>12/06/2020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CBA15A7-24CF-489D-B74D-DA3B22E42263}" type="slidenum">
              <a:rPr lang="en-GB" smtClean="0"/>
              <a:t>‹#›</a:t>
            </a:fld>
            <a:endParaRPr lang="en-GB"/>
          </a:p>
        </p:txBody>
      </p:sp>
    </p:spTree>
    <p:extLst>
      <p:ext uri="{BB962C8B-B14F-4D97-AF65-F5344CB8AC3E}">
        <p14:creationId xmlns:p14="http://schemas.microsoft.com/office/powerpoint/2010/main" val="2254837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pPr>
            <a:r>
              <a:rPr lang="en-GB" dirty="0"/>
              <a:t>It is common for a wheelchair user to find that the wheelchair space on the train has been blocked with other passengers baggage, pushchairs or bikes. </a:t>
            </a:r>
          </a:p>
          <a:p>
            <a:pPr>
              <a:lnSpc>
                <a:spcPct val="100000"/>
              </a:lnSpc>
            </a:pPr>
            <a:endParaRPr lang="en-GB" dirty="0"/>
          </a:p>
          <a:p>
            <a:pPr>
              <a:lnSpc>
                <a:spcPct val="100000"/>
              </a:lnSpc>
            </a:pPr>
            <a:r>
              <a:rPr lang="en-GB" dirty="0"/>
              <a:t>This can lead to difficult and sometimes confrontational exchanges between the wheelchair user and the passengers who are causing the problem. </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4</a:t>
            </a:fld>
            <a:endParaRPr lang="en-GB"/>
          </a:p>
        </p:txBody>
      </p:sp>
    </p:spTree>
    <p:extLst>
      <p:ext uri="{BB962C8B-B14F-4D97-AF65-F5344CB8AC3E}">
        <p14:creationId xmlns:p14="http://schemas.microsoft.com/office/powerpoint/2010/main" val="2846789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pPr>
            <a:r>
              <a:rPr lang="en-GB" sz="1200" dirty="0"/>
              <a:t>Other than Network Rail, operators must set out their policy on the carriage of mobility scooters and other mobility aids for mobility-impaired people on their trains. </a:t>
            </a:r>
          </a:p>
          <a:p>
            <a:pPr>
              <a:lnSpc>
                <a:spcPct val="120000"/>
              </a:lnSpc>
            </a:pPr>
            <a:endParaRPr lang="en-GB" sz="1200" dirty="0"/>
          </a:p>
          <a:p>
            <a:pPr>
              <a:lnSpc>
                <a:spcPct val="120000"/>
              </a:lnSpc>
            </a:pPr>
            <a:r>
              <a:rPr lang="en-GB" sz="1200" dirty="0"/>
              <a:t>Operators must make the reasoning behind their policy clear, particularly with regard to any policy excluding the carriage of some or all mobility scooters and mobility aids. </a:t>
            </a:r>
          </a:p>
          <a:p>
            <a:pPr>
              <a:lnSpc>
                <a:spcPct val="120000"/>
              </a:lnSpc>
            </a:pPr>
            <a:endParaRPr lang="en-GB" sz="1200" dirty="0"/>
          </a:p>
          <a:p>
            <a:pPr>
              <a:lnSpc>
                <a:spcPct val="120000"/>
              </a:lnSpc>
            </a:pPr>
            <a:r>
              <a:rPr lang="en-GB" sz="1200" dirty="0"/>
              <a:t>Any exclusion must only be as a result of an evidenced safety or physical restriction on carriage of scooters and other mobility aids. </a:t>
            </a:r>
          </a:p>
          <a:p>
            <a:pPr>
              <a:lnSpc>
                <a:spcPct val="120000"/>
              </a:lnSpc>
            </a:pPr>
            <a:endParaRPr lang="en-GB" sz="1200" dirty="0"/>
          </a:p>
          <a:p>
            <a:pPr>
              <a:lnSpc>
                <a:spcPct val="120000"/>
              </a:lnSpc>
            </a:pPr>
            <a:r>
              <a:rPr lang="en-GB" sz="1200" dirty="0"/>
              <a:t>Operators may offer a scooter card scheme which allows passengers to apply for a permit for the carriage of their scooter based on its dimensions and other relevant information reasonably requested by the operator. Rejection of an application must be explained. </a:t>
            </a:r>
          </a:p>
          <a:p>
            <a:pPr>
              <a:lnSpc>
                <a:spcPct val="120000"/>
              </a:lnSpc>
            </a:pPr>
            <a:endParaRPr lang="en-GB" sz="1200" dirty="0"/>
          </a:p>
          <a:p>
            <a:pPr>
              <a:lnSpc>
                <a:spcPct val="120000"/>
              </a:lnSpc>
            </a:pPr>
            <a:r>
              <a:rPr lang="en-GB" sz="1200" dirty="0"/>
              <a:t>Where operators do carry scooters on trains, operators must clearly set out whether passengers are required to transfer to a seat, rather than remain seated on their scooter while on board the train – and ensure passengers are informed</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Differences in policies and practices between operators on acceptance of mobility scooters is a major cause of confusion and anxiety to passengers who travel with more than one train company.</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5</a:t>
            </a:fld>
            <a:endParaRPr lang="en-GB"/>
          </a:p>
        </p:txBody>
      </p:sp>
    </p:spTree>
    <p:extLst>
      <p:ext uri="{BB962C8B-B14F-4D97-AF65-F5344CB8AC3E}">
        <p14:creationId xmlns:p14="http://schemas.microsoft.com/office/powerpoint/2010/main" val="1858769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GB" dirty="0"/>
              <a:t>It is a legal requirement that all stations are announced in advance in both audible and visual formats and that the destination of the train is announced before it has left the station. </a:t>
            </a:r>
          </a:p>
          <a:p>
            <a:pPr>
              <a:lnSpc>
                <a:spcPct val="110000"/>
              </a:lnSpc>
            </a:pPr>
            <a:endParaRPr lang="en-GB" dirty="0"/>
          </a:p>
          <a:p>
            <a:pPr>
              <a:lnSpc>
                <a:spcPct val="110000"/>
              </a:lnSpc>
            </a:pPr>
            <a:r>
              <a:rPr lang="en-GB" dirty="0"/>
              <a:t>Often, the system has not been switched on. Sometimes the guard has forgotten or not bothered; sometimes they think that their own announcements are more useful (not realising that they are often inaudible to all passengers and always useless to anyone with hearing loss). </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6</a:t>
            </a:fld>
            <a:endParaRPr lang="en-GB"/>
          </a:p>
        </p:txBody>
      </p:sp>
    </p:spTree>
    <p:extLst>
      <p:ext uri="{BB962C8B-B14F-4D97-AF65-F5344CB8AC3E}">
        <p14:creationId xmlns:p14="http://schemas.microsoft.com/office/powerpoint/2010/main" val="1048398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9</a:t>
            </a:fld>
            <a:endParaRPr lang="en-GB"/>
          </a:p>
        </p:txBody>
      </p:sp>
    </p:spTree>
    <p:extLst>
      <p:ext uri="{BB962C8B-B14F-4D97-AF65-F5344CB8AC3E}">
        <p14:creationId xmlns:p14="http://schemas.microsoft.com/office/powerpoint/2010/main" val="2234275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C6B3956-856A-42A5-AAD3-B20134DA99D2}"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48660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B3956-856A-42A5-AAD3-B20134DA99D2}"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906858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B3956-856A-42A5-AAD3-B20134DA99D2}"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0571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C6B3956-856A-42A5-AAD3-B20134DA99D2}"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655694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C6B3956-856A-42A5-AAD3-B20134DA99D2}"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36803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C6B3956-856A-42A5-AAD3-B20134DA99D2}"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275335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C6B3956-856A-42A5-AAD3-B20134DA99D2}" type="datetimeFigureOut">
              <a:rPr lang="en-GB" smtClean="0"/>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544733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6B3956-856A-42A5-AAD3-B20134DA99D2}" type="datetimeFigureOut">
              <a:rPr lang="en-GB" smtClean="0"/>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2473123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6B3956-856A-42A5-AAD3-B20134DA99D2}" type="datetimeFigureOut">
              <a:rPr lang="en-GB" smtClean="0"/>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3912513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6B3956-856A-42A5-AAD3-B20134DA99D2}"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2228036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C6B3956-856A-42A5-AAD3-B20134DA99D2}"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990B6D7-DE8C-4DAF-8DA2-58E50E8D7D28}" type="slidenum">
              <a:rPr lang="en-GB" smtClean="0"/>
              <a:t>‹#›</a:t>
            </a:fld>
            <a:endParaRPr lang="en-GB"/>
          </a:p>
        </p:txBody>
      </p:sp>
    </p:spTree>
    <p:extLst>
      <p:ext uri="{BB962C8B-B14F-4D97-AF65-F5344CB8AC3E}">
        <p14:creationId xmlns:p14="http://schemas.microsoft.com/office/powerpoint/2010/main" val="4067358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6B3956-856A-42A5-AAD3-B20134DA99D2}" type="datetimeFigureOut">
              <a:rPr lang="en-GB" smtClean="0"/>
              <a:t>12/06/2020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0B6D7-DE8C-4DAF-8DA2-58E50E8D7D28}" type="slidenum">
              <a:rPr lang="en-GB" smtClean="0"/>
              <a:t>‹#›</a:t>
            </a:fld>
            <a:endParaRPr lang="en-GB"/>
          </a:p>
        </p:txBody>
      </p:sp>
    </p:spTree>
    <p:extLst>
      <p:ext uri="{BB962C8B-B14F-4D97-AF65-F5344CB8AC3E}">
        <p14:creationId xmlns:p14="http://schemas.microsoft.com/office/powerpoint/2010/main" val="28447098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B756D-C942-4E02-B8C2-F1252AECE13F}"/>
              </a:ext>
            </a:extLst>
          </p:cNvPr>
          <p:cNvSpPr>
            <a:spLocks noGrp="1"/>
          </p:cNvSpPr>
          <p:nvPr>
            <p:ph type="ctrTitle"/>
          </p:nvPr>
        </p:nvSpPr>
        <p:spPr>
          <a:xfrm>
            <a:off x="685800" y="1897063"/>
            <a:ext cx="7772400" cy="2387600"/>
          </a:xfrm>
        </p:spPr>
        <p:txBody>
          <a:bodyPr>
            <a:normAutofit fontScale="90000"/>
          </a:bodyPr>
          <a:lstStyle/>
          <a:p>
            <a:r>
              <a:rPr lang="en-GB" b="1" dirty="0">
                <a:solidFill>
                  <a:srgbClr val="7030A0"/>
                </a:solidFill>
              </a:rPr>
              <a:t>Bus and Coach senior and operational managers</a:t>
            </a:r>
            <a:br>
              <a:rPr lang="en-GB" b="1" dirty="0">
                <a:solidFill>
                  <a:srgbClr val="7030A0"/>
                </a:solidFill>
              </a:rPr>
            </a:br>
            <a:r>
              <a:rPr lang="en-GB" b="1" dirty="0">
                <a:solidFill>
                  <a:srgbClr val="7030A0"/>
                </a:solidFill>
              </a:rPr>
              <a:t>briefing – strategic questions</a:t>
            </a:r>
          </a:p>
        </p:txBody>
      </p:sp>
      <p:sp>
        <p:nvSpPr>
          <p:cNvPr id="3" name="Subtitle 2">
            <a:extLst>
              <a:ext uri="{FF2B5EF4-FFF2-40B4-BE49-F238E27FC236}">
                <a16:creationId xmlns:a16="http://schemas.microsoft.com/office/drawing/2014/main" id="{A9C13AC1-A12C-4AA6-A433-7ED72335F9B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3324472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A748-7620-4217-90BF-554B2FBDEEED}"/>
              </a:ext>
            </a:extLst>
          </p:cNvPr>
          <p:cNvSpPr>
            <a:spLocks noGrp="1"/>
          </p:cNvSpPr>
          <p:nvPr>
            <p:ph type="title"/>
          </p:nvPr>
        </p:nvSpPr>
        <p:spPr/>
        <p:txBody>
          <a:bodyPr/>
          <a:lstStyle/>
          <a:p>
            <a:r>
              <a:rPr lang="en-GB" b="1" dirty="0">
                <a:solidFill>
                  <a:srgbClr val="7030A0"/>
                </a:solidFill>
              </a:rPr>
              <a:t>Focus on barriers</a:t>
            </a:r>
          </a:p>
        </p:txBody>
      </p:sp>
      <p:sp>
        <p:nvSpPr>
          <p:cNvPr id="3" name="Content Placeholder 2">
            <a:extLst>
              <a:ext uri="{FF2B5EF4-FFF2-40B4-BE49-F238E27FC236}">
                <a16:creationId xmlns:a16="http://schemas.microsoft.com/office/drawing/2014/main" id="{FFEECE5C-E1FB-435D-BD8F-25D55E1642AD}"/>
              </a:ext>
            </a:extLst>
          </p:cNvPr>
          <p:cNvSpPr>
            <a:spLocks noGrp="1"/>
          </p:cNvSpPr>
          <p:nvPr>
            <p:ph idx="1"/>
          </p:nvPr>
        </p:nvSpPr>
        <p:spPr/>
        <p:txBody>
          <a:bodyPr/>
          <a:lstStyle/>
          <a:p>
            <a:r>
              <a:rPr lang="en-GB"/>
              <a:t>Safe, accessible travel should be a right for every passenger.</a:t>
            </a:r>
          </a:p>
          <a:p>
            <a:r>
              <a:rPr lang="en-GB"/>
              <a:t>Historic infrastructure barriers have prevented some people from travelling.</a:t>
            </a:r>
          </a:p>
          <a:p>
            <a:r>
              <a:rPr lang="en-GB"/>
              <a:t>As this changes, it’s crucial that attitudes, policies and environments are inclusive.</a:t>
            </a:r>
          </a:p>
          <a:p>
            <a:r>
              <a:rPr lang="en-GB"/>
              <a:t>A focus on barriers, removing them and providing information and assistance to reduce any residual difficulties should create a positive culture where the right to travel is clearly respected.</a:t>
            </a:r>
          </a:p>
        </p:txBody>
      </p:sp>
    </p:spTree>
    <p:extLst>
      <p:ext uri="{BB962C8B-B14F-4D97-AF65-F5344CB8AC3E}">
        <p14:creationId xmlns:p14="http://schemas.microsoft.com/office/powerpoint/2010/main" val="293716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B8FFF-5FB7-479C-B0A8-20EC918371A5}"/>
              </a:ext>
            </a:extLst>
          </p:cNvPr>
          <p:cNvSpPr>
            <a:spLocks noGrp="1"/>
          </p:cNvSpPr>
          <p:nvPr>
            <p:ph type="title"/>
          </p:nvPr>
        </p:nvSpPr>
        <p:spPr/>
        <p:txBody>
          <a:bodyPr/>
          <a:lstStyle/>
          <a:p>
            <a:r>
              <a:rPr lang="en-GB" b="1" dirty="0">
                <a:solidFill>
                  <a:srgbClr val="7030A0"/>
                </a:solidFill>
              </a:rPr>
              <a:t>Discussion</a:t>
            </a:r>
          </a:p>
        </p:txBody>
      </p:sp>
      <p:sp>
        <p:nvSpPr>
          <p:cNvPr id="3" name="Content Placeholder 2">
            <a:extLst>
              <a:ext uri="{FF2B5EF4-FFF2-40B4-BE49-F238E27FC236}">
                <a16:creationId xmlns:a16="http://schemas.microsoft.com/office/drawing/2014/main" id="{EA8F06ED-ACC6-4978-BEF5-221D6C7A660E}"/>
              </a:ext>
            </a:extLst>
          </p:cNvPr>
          <p:cNvSpPr>
            <a:spLocks noGrp="1"/>
          </p:cNvSpPr>
          <p:nvPr>
            <p:ph idx="1"/>
          </p:nvPr>
        </p:nvSpPr>
        <p:spPr/>
        <p:txBody>
          <a:bodyPr/>
          <a:lstStyle/>
          <a:p>
            <a:r>
              <a:rPr lang="en-GB" dirty="0"/>
              <a:t>What are the benefits of inclusive services to your company, to disabled people and to society at large?</a:t>
            </a:r>
          </a:p>
          <a:p>
            <a:r>
              <a:rPr lang="en-GB" dirty="0"/>
              <a:t>What does leadership on disability equality in the sector mean?</a:t>
            </a:r>
          </a:p>
          <a:p>
            <a:r>
              <a:rPr lang="en-GB" dirty="0"/>
              <a:t>How can the lived experiences of disabled passengers inform strategy, policy and </a:t>
            </a:r>
            <a:r>
              <a:rPr lang="en-GB"/>
              <a:t>service delivery?</a:t>
            </a:r>
            <a:endParaRPr lang="en-GB" dirty="0"/>
          </a:p>
        </p:txBody>
      </p:sp>
    </p:spTree>
    <p:extLst>
      <p:ext uri="{BB962C8B-B14F-4D97-AF65-F5344CB8AC3E}">
        <p14:creationId xmlns:p14="http://schemas.microsoft.com/office/powerpoint/2010/main" val="2583497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C081B-C210-479E-86BF-25F9FB2E6F18}"/>
              </a:ext>
            </a:extLst>
          </p:cNvPr>
          <p:cNvSpPr>
            <a:spLocks noGrp="1"/>
          </p:cNvSpPr>
          <p:nvPr>
            <p:ph type="title"/>
          </p:nvPr>
        </p:nvSpPr>
        <p:spPr/>
        <p:txBody>
          <a:bodyPr/>
          <a:lstStyle/>
          <a:p>
            <a:r>
              <a:rPr lang="en-GB" b="1" dirty="0">
                <a:solidFill>
                  <a:srgbClr val="7030A0"/>
                </a:solidFill>
              </a:rPr>
              <a:t>Wheelchair space</a:t>
            </a:r>
          </a:p>
        </p:txBody>
      </p:sp>
      <p:sp>
        <p:nvSpPr>
          <p:cNvPr id="3" name="Content Placeholder 2">
            <a:extLst>
              <a:ext uri="{FF2B5EF4-FFF2-40B4-BE49-F238E27FC236}">
                <a16:creationId xmlns:a16="http://schemas.microsoft.com/office/drawing/2014/main" id="{FE713463-1610-42A9-8877-EEBB45409D41}"/>
              </a:ext>
            </a:extLst>
          </p:cNvPr>
          <p:cNvSpPr>
            <a:spLocks noGrp="1"/>
          </p:cNvSpPr>
          <p:nvPr>
            <p:ph idx="1"/>
          </p:nvPr>
        </p:nvSpPr>
        <p:spPr>
          <a:xfrm>
            <a:off x="628650" y="2150533"/>
            <a:ext cx="3316817" cy="4026430"/>
          </a:xfrm>
        </p:spPr>
        <p:txBody>
          <a:bodyPr>
            <a:normAutofit lnSpcReduction="10000"/>
          </a:bodyPr>
          <a:lstStyle/>
          <a:p>
            <a:pPr>
              <a:lnSpc>
                <a:spcPct val="100000"/>
              </a:lnSpc>
            </a:pPr>
            <a:r>
              <a:rPr lang="en-GB" dirty="0">
                <a:solidFill>
                  <a:srgbClr val="7030A0"/>
                </a:solidFill>
              </a:rPr>
              <a:t>Who has the “right” to the space and is the policy clear to staff and passengers and are onboard staff clear on how they should manage this situation on the journey?</a:t>
            </a:r>
          </a:p>
          <a:p>
            <a:pPr>
              <a:lnSpc>
                <a:spcPct val="100000"/>
              </a:lnSpc>
            </a:pPr>
            <a:endParaRPr lang="en-GB" dirty="0"/>
          </a:p>
        </p:txBody>
      </p:sp>
      <p:pic>
        <p:nvPicPr>
          <p:cNvPr id="4" name="Picture 2" descr="Space for wheelchair user, interior of London city bus Stock Photo ...">
            <a:extLst>
              <a:ext uri="{FF2B5EF4-FFF2-40B4-BE49-F238E27FC236}">
                <a16:creationId xmlns:a16="http://schemas.microsoft.com/office/drawing/2014/main" id="{0BC6DEDD-EFF1-4FDA-83AB-CB75C0E585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4036" y="3085235"/>
            <a:ext cx="2479964" cy="39880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Latest PLS wheelchair passenger lift delivers highest lifting ...">
            <a:extLst>
              <a:ext uri="{FF2B5EF4-FFF2-40B4-BE49-F238E27FC236}">
                <a16:creationId xmlns:a16="http://schemas.microsoft.com/office/drawing/2014/main" id="{CC2F58AD-104E-4B09-AA54-00D4EF6058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3816" y="-23811"/>
            <a:ext cx="3800184" cy="28501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186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2244A-6DF7-40FF-8CA1-028DCBF8F354}"/>
              </a:ext>
            </a:extLst>
          </p:cNvPr>
          <p:cNvSpPr>
            <a:spLocks noGrp="1"/>
          </p:cNvSpPr>
          <p:nvPr>
            <p:ph type="title"/>
          </p:nvPr>
        </p:nvSpPr>
        <p:spPr/>
        <p:txBody>
          <a:bodyPr/>
          <a:lstStyle/>
          <a:p>
            <a:r>
              <a:rPr lang="en-GB" b="1" dirty="0">
                <a:solidFill>
                  <a:srgbClr val="7030A0"/>
                </a:solidFill>
              </a:rPr>
              <a:t>Mobility scooters</a:t>
            </a:r>
          </a:p>
        </p:txBody>
      </p:sp>
      <p:sp>
        <p:nvSpPr>
          <p:cNvPr id="3" name="Content Placeholder 2">
            <a:extLst>
              <a:ext uri="{FF2B5EF4-FFF2-40B4-BE49-F238E27FC236}">
                <a16:creationId xmlns:a16="http://schemas.microsoft.com/office/drawing/2014/main" id="{C1BBF906-31E9-4FDD-978A-6CE0EF996809}"/>
              </a:ext>
            </a:extLst>
          </p:cNvPr>
          <p:cNvSpPr>
            <a:spLocks noGrp="1"/>
          </p:cNvSpPr>
          <p:nvPr>
            <p:ph idx="1"/>
          </p:nvPr>
        </p:nvSpPr>
        <p:spPr>
          <a:xfrm>
            <a:off x="4491990" y="1825625"/>
            <a:ext cx="4023360" cy="4003675"/>
          </a:xfrm>
        </p:spPr>
        <p:txBody>
          <a:bodyPr>
            <a:noAutofit/>
          </a:bodyPr>
          <a:lstStyle/>
          <a:p>
            <a:pPr>
              <a:lnSpc>
                <a:spcPct val="100000"/>
              </a:lnSpc>
              <a:spcBef>
                <a:spcPts val="0"/>
              </a:spcBef>
            </a:pPr>
            <a:r>
              <a:rPr lang="en-GB" sz="2400" dirty="0">
                <a:solidFill>
                  <a:srgbClr val="7030A0"/>
                </a:solidFill>
              </a:rPr>
              <a:t>Are you clear on the policy for carriage of mobility scooters and other aids? </a:t>
            </a:r>
          </a:p>
          <a:p>
            <a:pPr>
              <a:lnSpc>
                <a:spcPct val="100000"/>
              </a:lnSpc>
              <a:spcBef>
                <a:spcPts val="0"/>
              </a:spcBef>
            </a:pPr>
            <a:r>
              <a:rPr lang="en-GB" sz="2400" dirty="0">
                <a:solidFill>
                  <a:srgbClr val="7030A0"/>
                </a:solidFill>
              </a:rPr>
              <a:t>Is your policy in line with other bus and coach operators – what are the consequences for scooter users if they are not?</a:t>
            </a:r>
          </a:p>
        </p:txBody>
      </p:sp>
      <p:pic>
        <p:nvPicPr>
          <p:cNvPr id="3074" name="Picture 2" descr="Mobility Scooters » Products » NBR Scooter Brokers">
            <a:extLst>
              <a:ext uri="{FF2B5EF4-FFF2-40B4-BE49-F238E27FC236}">
                <a16:creationId xmlns:a16="http://schemas.microsoft.com/office/drawing/2014/main" id="{CFEDCB62-EE6C-4405-B824-8956B3638E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88921"/>
            <a:ext cx="4111942" cy="41119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044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D0A93-2FF2-4159-9CD5-51E0EBD18B96}"/>
              </a:ext>
            </a:extLst>
          </p:cNvPr>
          <p:cNvSpPr>
            <a:spLocks noGrp="1"/>
          </p:cNvSpPr>
          <p:nvPr>
            <p:ph type="title"/>
          </p:nvPr>
        </p:nvSpPr>
        <p:spPr/>
        <p:txBody>
          <a:bodyPr/>
          <a:lstStyle/>
          <a:p>
            <a:r>
              <a:rPr lang="en-GB" b="1">
                <a:solidFill>
                  <a:srgbClr val="7030A0"/>
                </a:solidFill>
              </a:rPr>
              <a:t>Audio-visual announcements</a:t>
            </a:r>
            <a:endParaRPr lang="en-GB" b="1" dirty="0">
              <a:solidFill>
                <a:srgbClr val="7030A0"/>
              </a:solidFill>
            </a:endParaRPr>
          </a:p>
        </p:txBody>
      </p:sp>
      <p:sp>
        <p:nvSpPr>
          <p:cNvPr id="3" name="Content Placeholder 2">
            <a:extLst>
              <a:ext uri="{FF2B5EF4-FFF2-40B4-BE49-F238E27FC236}">
                <a16:creationId xmlns:a16="http://schemas.microsoft.com/office/drawing/2014/main" id="{8CFF46D0-AAC5-4393-BF07-BD01CE923FA4}"/>
              </a:ext>
            </a:extLst>
          </p:cNvPr>
          <p:cNvSpPr>
            <a:spLocks noGrp="1"/>
          </p:cNvSpPr>
          <p:nvPr>
            <p:ph idx="1"/>
          </p:nvPr>
        </p:nvSpPr>
        <p:spPr>
          <a:xfrm>
            <a:off x="628650" y="1825624"/>
            <a:ext cx="4194810" cy="4667250"/>
          </a:xfrm>
        </p:spPr>
        <p:txBody>
          <a:bodyPr>
            <a:normAutofit/>
          </a:bodyPr>
          <a:lstStyle/>
          <a:p>
            <a:pPr>
              <a:lnSpc>
                <a:spcPct val="110000"/>
              </a:lnSpc>
            </a:pPr>
            <a:r>
              <a:rPr lang="en-GB" dirty="0">
                <a:solidFill>
                  <a:srgbClr val="7030A0"/>
                </a:solidFill>
              </a:rPr>
              <a:t>What are the benefits for passengers and for your company of offering additional information during journeys? Is audio-visual information feasible on any of </a:t>
            </a:r>
            <a:r>
              <a:rPr lang="en-GB">
                <a:solidFill>
                  <a:srgbClr val="7030A0"/>
                </a:solidFill>
              </a:rPr>
              <a:t>your routes?</a:t>
            </a:r>
            <a:endParaRPr lang="en-GB" dirty="0">
              <a:solidFill>
                <a:srgbClr val="7030A0"/>
              </a:solidFill>
            </a:endParaRPr>
          </a:p>
          <a:p>
            <a:pPr>
              <a:lnSpc>
                <a:spcPct val="110000"/>
              </a:lnSpc>
            </a:pPr>
            <a:endParaRPr lang="en-GB" dirty="0"/>
          </a:p>
        </p:txBody>
      </p:sp>
      <p:pic>
        <p:nvPicPr>
          <p:cNvPr id="4" name="Picture 2" descr="Bus &amp; Coach - Smart Move . Audio Visual information: reducing ...">
            <a:extLst>
              <a:ext uri="{FF2B5EF4-FFF2-40B4-BE49-F238E27FC236}">
                <a16:creationId xmlns:a16="http://schemas.microsoft.com/office/drawing/2014/main" id="{A97EDE87-5A9B-498D-B2F5-C97CF627CC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4359" y="3765885"/>
            <a:ext cx="4289641" cy="30921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982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F445A-280F-46CE-A26C-B4E3AA1A21D3}"/>
              </a:ext>
            </a:extLst>
          </p:cNvPr>
          <p:cNvSpPr>
            <a:spLocks noGrp="1"/>
          </p:cNvSpPr>
          <p:nvPr>
            <p:ph type="title"/>
          </p:nvPr>
        </p:nvSpPr>
        <p:spPr/>
        <p:txBody>
          <a:bodyPr/>
          <a:lstStyle/>
          <a:p>
            <a:r>
              <a:rPr lang="en-GB" b="1" dirty="0">
                <a:solidFill>
                  <a:srgbClr val="7030A0"/>
                </a:solidFill>
              </a:rPr>
              <a:t>Staff training</a:t>
            </a:r>
          </a:p>
        </p:txBody>
      </p:sp>
      <p:pic>
        <p:nvPicPr>
          <p:cNvPr id="5" name="Content Placeholder 4" descr="A close up of a flower&#10;&#10;Description automatically generated">
            <a:extLst>
              <a:ext uri="{FF2B5EF4-FFF2-40B4-BE49-F238E27FC236}">
                <a16:creationId xmlns:a16="http://schemas.microsoft.com/office/drawing/2014/main" id="{42518220-C36A-412E-8EEA-D12105F42EF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0" y="1825624"/>
            <a:ext cx="4594883" cy="4351338"/>
          </a:xfrm>
        </p:spPr>
      </p:pic>
      <p:sp>
        <p:nvSpPr>
          <p:cNvPr id="6" name="TextBox 5">
            <a:extLst>
              <a:ext uri="{FF2B5EF4-FFF2-40B4-BE49-F238E27FC236}">
                <a16:creationId xmlns:a16="http://schemas.microsoft.com/office/drawing/2014/main" id="{15B35DC1-C44A-4391-A1DB-88CAA880DF4E}"/>
              </a:ext>
            </a:extLst>
          </p:cNvPr>
          <p:cNvSpPr txBox="1"/>
          <p:nvPr/>
        </p:nvSpPr>
        <p:spPr>
          <a:xfrm>
            <a:off x="785812" y="1825624"/>
            <a:ext cx="3429001" cy="4524315"/>
          </a:xfrm>
          <a:prstGeom prst="rect">
            <a:avLst/>
          </a:prstGeom>
          <a:noFill/>
        </p:spPr>
        <p:txBody>
          <a:bodyPr wrap="square" rtlCol="0">
            <a:spAutoFit/>
          </a:bodyPr>
          <a:lstStyle/>
          <a:p>
            <a:r>
              <a:rPr lang="en-GB" sz="2400" dirty="0"/>
              <a:t>Are staff sufficiently aware of the fact that many impairments and health conditions won’t be visible or obvious? </a:t>
            </a:r>
          </a:p>
          <a:p>
            <a:r>
              <a:rPr lang="en-GB" sz="2400" dirty="0"/>
              <a:t>Do they know how to ask whether passengers need assistance and how to assist people with a range of invisible conditions, including pain, fatigue, anxiety and confusion?</a:t>
            </a:r>
          </a:p>
        </p:txBody>
      </p:sp>
    </p:spTree>
    <p:extLst>
      <p:ext uri="{BB962C8B-B14F-4D97-AF65-F5344CB8AC3E}">
        <p14:creationId xmlns:p14="http://schemas.microsoft.com/office/powerpoint/2010/main" val="1797177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685800" y="1922463"/>
            <a:ext cx="7772400" cy="2387600"/>
          </a:xfrm>
        </p:spPr>
        <p:txBody>
          <a:bodyPr>
            <a:normAutofit/>
          </a:bodyPr>
          <a:lstStyle/>
          <a:p>
            <a:r>
              <a:rPr lang="en-GB" b="1">
                <a:solidFill>
                  <a:srgbClr val="7030A0"/>
                </a:solidFill>
              </a:rPr>
              <a:t>Your role</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938808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72468-DC89-45B5-8334-7404349A2E66}"/>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9F47DFB0-193A-416A-ACC6-D6575ECAB9BA}"/>
              </a:ext>
            </a:extLst>
          </p:cNvPr>
          <p:cNvSpPr>
            <a:spLocks noGrp="1"/>
          </p:cNvSpPr>
          <p:nvPr>
            <p:ph idx="1"/>
          </p:nvPr>
        </p:nvSpPr>
        <p:spPr/>
        <p:txBody>
          <a:bodyPr/>
          <a:lstStyle/>
          <a:p>
            <a:r>
              <a:rPr lang="en-GB"/>
              <a:t>Understand and comply with the law.</a:t>
            </a:r>
          </a:p>
          <a:p>
            <a:r>
              <a:rPr lang="en-GB"/>
              <a:t>Recognise the potential for all forms of discrimination, including the failure to make reasonable adjustments, and work to prevent it.</a:t>
            </a:r>
          </a:p>
          <a:p>
            <a:r>
              <a:rPr lang="en-GB"/>
              <a:t>Ensure that your operational practices are compliant both with laws and best practice.</a:t>
            </a:r>
          </a:p>
          <a:p>
            <a:r>
              <a:rPr lang="en-GB"/>
              <a:t>Ensure that all your staff – at every level and in every capacity – are aware of, trained in and supported in delivering the best possible service to disabled people.</a:t>
            </a:r>
          </a:p>
          <a:p>
            <a:endParaRPr lang="en-GB"/>
          </a:p>
        </p:txBody>
      </p:sp>
    </p:spTree>
    <p:extLst>
      <p:ext uri="{BB962C8B-B14F-4D97-AF65-F5344CB8AC3E}">
        <p14:creationId xmlns:p14="http://schemas.microsoft.com/office/powerpoint/2010/main" val="287879944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CB25C8-1EEC-4703-981B-9039F7A7EB16}">
  <ds:schemaRefs>
    <ds:schemaRef ds:uri="http://schemas.microsoft.com/sharepoint/v3/contenttype/forms"/>
  </ds:schemaRefs>
</ds:datastoreItem>
</file>

<file path=customXml/itemProps2.xml><?xml version="1.0" encoding="utf-8"?>
<ds:datastoreItem xmlns:ds="http://schemas.openxmlformats.org/officeDocument/2006/customXml" ds:itemID="{81BF47D5-BE1B-441C-938E-4257F68BC46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4F05207-8F19-41F0-9DA6-350E96A71DA0}"/>
</file>

<file path=docProps/app.xml><?xml version="1.0" encoding="utf-8"?>
<Properties xmlns="http://schemas.openxmlformats.org/officeDocument/2006/extended-properties" xmlns:vt="http://schemas.openxmlformats.org/officeDocument/2006/docPropsVTypes">
  <Template>Office Theme</Template>
  <TotalTime>33</TotalTime>
  <Words>713</Words>
  <Application>Microsoft Office PowerPoint</Application>
  <PresentationFormat>On-screen Show (4:3)</PresentationFormat>
  <Paragraphs>52</Paragraphs>
  <Slides>10</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Bus and Coach senior and operational managers briefing – strategic questions</vt:lpstr>
      <vt:lpstr>Focus on barriers</vt:lpstr>
      <vt:lpstr>Discussion</vt:lpstr>
      <vt:lpstr>Wheelchair space</vt:lpstr>
      <vt:lpstr>Mobility scooters</vt:lpstr>
      <vt:lpstr>Audio-visual announcements</vt:lpstr>
      <vt:lpstr>Staff training</vt:lpstr>
      <vt:lpstr>Your role</vt:lpstr>
      <vt:lpstr>Your role</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Rail Board Briefing: Disability</dc:title>
  <dc:creator>Agnes Fletcher</dc:creator>
  <cp:lastModifiedBy>Agnes Fletcher</cp:lastModifiedBy>
  <cp:revision>3</cp:revision>
  <dcterms:created xsi:type="dcterms:W3CDTF">2020-04-26T17:58:22Z</dcterms:created>
  <dcterms:modified xsi:type="dcterms:W3CDTF">2020-06-12T11:50:59Z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