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5"/>
  </p:notesMasterIdLst>
  <p:sldIdLst>
    <p:sldId id="256" r:id="rId5"/>
    <p:sldId id="381" r:id="rId6"/>
    <p:sldId id="342" r:id="rId7"/>
    <p:sldId id="372" r:id="rId8"/>
    <p:sldId id="382" r:id="rId9"/>
    <p:sldId id="373" r:id="rId10"/>
    <p:sldId id="293" r:id="rId11"/>
    <p:sldId id="355" r:id="rId12"/>
    <p:sldId id="356" r:id="rId13"/>
    <p:sldId id="357" r:id="rId14"/>
    <p:sldId id="358" r:id="rId15"/>
    <p:sldId id="298" r:id="rId16"/>
    <p:sldId id="312" r:id="rId17"/>
    <p:sldId id="315" r:id="rId18"/>
    <p:sldId id="316" r:id="rId19"/>
    <p:sldId id="317" r:id="rId20"/>
    <p:sldId id="379" r:id="rId21"/>
    <p:sldId id="361" r:id="rId22"/>
    <p:sldId id="334" r:id="rId23"/>
    <p:sldId id="380"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 Frye" initials="AF" lastIdx="4" clrIdx="0">
    <p:extLst>
      <p:ext uri="{19B8F6BF-5375-455C-9EA6-DF929625EA0E}">
        <p15:presenceInfo xmlns:p15="http://schemas.microsoft.com/office/powerpoint/2012/main" userId="S::ann@annfrye.co.uk::555ba486-2589-4049-ae60-4411fd4c98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E3C715E-C7BD-4157-B7D1-4FCD4DC470C4}" v="1" dt="2020-07-02T08:48:50.5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80" autoAdjust="0"/>
    <p:restoredTop sz="57697" autoAdjust="0"/>
  </p:normalViewPr>
  <p:slideViewPr>
    <p:cSldViewPr snapToGrid="0">
      <p:cViewPr varScale="1">
        <p:scale>
          <a:sx n="53" d="100"/>
          <a:sy n="53" d="100"/>
        </p:scale>
        <p:origin x="73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9127E8AB-B278-4055-80BE-F97CB9322F08}"/>
    <pc:docChg chg="custSel addSld delSld modSld">
      <pc:chgData name="Agnes Fletcher" userId="3249466c264e17c0" providerId="LiveId" clId="{9127E8AB-B278-4055-80BE-F97CB9322F08}" dt="2020-06-12T09:13:20.268" v="161" actId="2696"/>
      <pc:docMkLst>
        <pc:docMk/>
      </pc:docMkLst>
      <pc:sldChg chg="modSp mod">
        <pc:chgData name="Agnes Fletcher" userId="3249466c264e17c0" providerId="LiveId" clId="{9127E8AB-B278-4055-80BE-F97CB9322F08}" dt="2020-06-12T09:11:36.331" v="65" actId="20577"/>
        <pc:sldMkLst>
          <pc:docMk/>
          <pc:sldMk cId="2364383619" sldId="256"/>
        </pc:sldMkLst>
        <pc:spChg chg="mod">
          <ac:chgData name="Agnes Fletcher" userId="3249466c264e17c0" providerId="LiveId" clId="{9127E8AB-B278-4055-80BE-F97CB9322F08}" dt="2020-06-12T09:11:36.331" v="65" actId="20577"/>
          <ac:spMkLst>
            <pc:docMk/>
            <pc:sldMk cId="2364383619" sldId="256"/>
            <ac:spMk id="2" creationId="{5003DE61-1ED5-4FBF-A720-466853B0FB4C}"/>
          </ac:spMkLst>
        </pc:spChg>
      </pc:sldChg>
      <pc:sldChg chg="del">
        <pc:chgData name="Agnes Fletcher" userId="3249466c264e17c0" providerId="LiveId" clId="{9127E8AB-B278-4055-80BE-F97CB9322F08}" dt="2020-06-12T09:00:08.846" v="26" actId="47"/>
        <pc:sldMkLst>
          <pc:docMk/>
          <pc:sldMk cId="2533477235" sldId="257"/>
        </pc:sldMkLst>
      </pc:sldChg>
      <pc:sldChg chg="del">
        <pc:chgData name="Agnes Fletcher" userId="3249466c264e17c0" providerId="LiveId" clId="{9127E8AB-B278-4055-80BE-F97CB9322F08}" dt="2020-06-12T09:00:10.173" v="28" actId="47"/>
        <pc:sldMkLst>
          <pc:docMk/>
          <pc:sldMk cId="4206426079" sldId="276"/>
        </pc:sldMkLst>
      </pc:sldChg>
      <pc:sldChg chg="del">
        <pc:chgData name="Agnes Fletcher" userId="3249466c264e17c0" providerId="LiveId" clId="{9127E8AB-B278-4055-80BE-F97CB9322F08}" dt="2020-06-12T09:00:28.385" v="29" actId="47"/>
        <pc:sldMkLst>
          <pc:docMk/>
          <pc:sldMk cId="3277113010" sldId="277"/>
        </pc:sldMkLst>
      </pc:sldChg>
      <pc:sldChg chg="del">
        <pc:chgData name="Agnes Fletcher" userId="3249466c264e17c0" providerId="LiveId" clId="{9127E8AB-B278-4055-80BE-F97CB9322F08}" dt="2020-06-12T09:00:28.385" v="29" actId="47"/>
        <pc:sldMkLst>
          <pc:docMk/>
          <pc:sldMk cId="355393962" sldId="278"/>
        </pc:sldMkLst>
      </pc:sldChg>
      <pc:sldChg chg="del">
        <pc:chgData name="Agnes Fletcher" userId="3249466c264e17c0" providerId="LiveId" clId="{9127E8AB-B278-4055-80BE-F97CB9322F08}" dt="2020-06-12T09:00:28.385" v="29" actId="47"/>
        <pc:sldMkLst>
          <pc:docMk/>
          <pc:sldMk cId="3947751506" sldId="279"/>
        </pc:sldMkLst>
      </pc:sldChg>
      <pc:sldChg chg="del">
        <pc:chgData name="Agnes Fletcher" userId="3249466c264e17c0" providerId="LiveId" clId="{9127E8AB-B278-4055-80BE-F97CB9322F08}" dt="2020-06-12T09:00:28.385" v="29" actId="47"/>
        <pc:sldMkLst>
          <pc:docMk/>
          <pc:sldMk cId="658982372" sldId="281"/>
        </pc:sldMkLst>
      </pc:sldChg>
      <pc:sldChg chg="del">
        <pc:chgData name="Agnes Fletcher" userId="3249466c264e17c0" providerId="LiveId" clId="{9127E8AB-B278-4055-80BE-F97CB9322F08}" dt="2020-06-12T09:08:55.574" v="56" actId="47"/>
        <pc:sldMkLst>
          <pc:docMk/>
          <pc:sldMk cId="29371669" sldId="286"/>
        </pc:sldMkLst>
      </pc:sldChg>
      <pc:sldChg chg="modSp">
        <pc:chgData name="Agnes Fletcher" userId="3249466c264e17c0" providerId="LiveId" clId="{9127E8AB-B278-4055-80BE-F97CB9322F08}" dt="2020-06-12T09:08:14.949" v="49" actId="207"/>
        <pc:sldMkLst>
          <pc:docMk/>
          <pc:sldMk cId="2812718196" sldId="293"/>
        </pc:sldMkLst>
        <pc:spChg chg="mod">
          <ac:chgData name="Agnes Fletcher" userId="3249466c264e17c0" providerId="LiveId" clId="{9127E8AB-B278-4055-80BE-F97CB9322F08}" dt="2020-06-12T09:08:14.949" v="49" actId="207"/>
          <ac:spMkLst>
            <pc:docMk/>
            <pc:sldMk cId="2812718196" sldId="293"/>
            <ac:spMk id="2" creationId="{C8C5ED2C-B11A-4B46-A526-61F3D64DEEC9}"/>
          </ac:spMkLst>
        </pc:spChg>
      </pc:sldChg>
      <pc:sldChg chg="del">
        <pc:chgData name="Agnes Fletcher" userId="3249466c264e17c0" providerId="LiveId" clId="{9127E8AB-B278-4055-80BE-F97CB9322F08}" dt="2020-06-12T08:59:55.273" v="1" actId="47"/>
        <pc:sldMkLst>
          <pc:docMk/>
          <pc:sldMk cId="1811336541" sldId="295"/>
        </pc:sldMkLst>
      </pc:sldChg>
      <pc:sldChg chg="del">
        <pc:chgData name="Agnes Fletcher" userId="3249466c264e17c0" providerId="LiveId" clId="{9127E8AB-B278-4055-80BE-F97CB9322F08}" dt="2020-06-12T09:09:25.669" v="62" actId="47"/>
        <pc:sldMkLst>
          <pc:docMk/>
          <pc:sldMk cId="694132939" sldId="297"/>
        </pc:sldMkLst>
      </pc:sldChg>
      <pc:sldChg chg="modSp del">
        <pc:chgData name="Agnes Fletcher" userId="3249466c264e17c0" providerId="LiveId" clId="{9127E8AB-B278-4055-80BE-F97CB9322F08}" dt="2020-06-12T09:13:20.268" v="161" actId="2696"/>
        <pc:sldMkLst>
          <pc:docMk/>
          <pc:sldMk cId="1184379056" sldId="298"/>
        </pc:sldMkLst>
        <pc:spChg chg="mod">
          <ac:chgData name="Agnes Fletcher" userId="3249466c264e17c0" providerId="LiveId" clId="{9127E8AB-B278-4055-80BE-F97CB9322F08}" dt="2020-06-12T09:08:59.012" v="57" actId="207"/>
          <ac:spMkLst>
            <pc:docMk/>
            <pc:sldMk cId="1184379056" sldId="298"/>
            <ac:spMk id="2" creationId="{C60EE54B-63DC-4CBF-843E-771C85112724}"/>
          </ac:spMkLst>
        </pc:spChg>
      </pc:sldChg>
      <pc:sldChg chg="del">
        <pc:chgData name="Agnes Fletcher" userId="3249466c264e17c0" providerId="LiveId" clId="{9127E8AB-B278-4055-80BE-F97CB9322F08}" dt="2020-06-12T09:09:25.669" v="62" actId="47"/>
        <pc:sldMkLst>
          <pc:docMk/>
          <pc:sldMk cId="2879799926" sldId="300"/>
        </pc:sldMkLst>
      </pc:sldChg>
      <pc:sldChg chg="del">
        <pc:chgData name="Agnes Fletcher" userId="3249466c264e17c0" providerId="LiveId" clId="{9127E8AB-B278-4055-80BE-F97CB9322F08}" dt="2020-06-12T09:09:25.669" v="62" actId="47"/>
        <pc:sldMkLst>
          <pc:docMk/>
          <pc:sldMk cId="718301821" sldId="301"/>
        </pc:sldMkLst>
      </pc:sldChg>
      <pc:sldChg chg="del">
        <pc:chgData name="Agnes Fletcher" userId="3249466c264e17c0" providerId="LiveId" clId="{9127E8AB-B278-4055-80BE-F97CB9322F08}" dt="2020-06-12T09:09:25.669" v="62" actId="47"/>
        <pc:sldMkLst>
          <pc:docMk/>
          <pc:sldMk cId="3833716119" sldId="303"/>
        </pc:sldMkLst>
      </pc:sldChg>
      <pc:sldChg chg="del">
        <pc:chgData name="Agnes Fletcher" userId="3249466c264e17c0" providerId="LiveId" clId="{9127E8AB-B278-4055-80BE-F97CB9322F08}" dt="2020-06-12T09:09:25.669" v="62" actId="47"/>
        <pc:sldMkLst>
          <pc:docMk/>
          <pc:sldMk cId="2336086998" sldId="304"/>
        </pc:sldMkLst>
      </pc:sldChg>
      <pc:sldChg chg="del">
        <pc:chgData name="Agnes Fletcher" userId="3249466c264e17c0" providerId="LiveId" clId="{9127E8AB-B278-4055-80BE-F97CB9322F08}" dt="2020-06-12T09:09:25.669" v="62" actId="47"/>
        <pc:sldMkLst>
          <pc:docMk/>
          <pc:sldMk cId="830660625" sldId="305"/>
        </pc:sldMkLst>
      </pc:sldChg>
      <pc:sldChg chg="del">
        <pc:chgData name="Agnes Fletcher" userId="3249466c264e17c0" providerId="LiveId" clId="{9127E8AB-B278-4055-80BE-F97CB9322F08}" dt="2020-06-12T09:09:25.669" v="62" actId="47"/>
        <pc:sldMkLst>
          <pc:docMk/>
          <pc:sldMk cId="2123089999" sldId="306"/>
        </pc:sldMkLst>
      </pc:sldChg>
      <pc:sldChg chg="del">
        <pc:chgData name="Agnes Fletcher" userId="3249466c264e17c0" providerId="LiveId" clId="{9127E8AB-B278-4055-80BE-F97CB9322F08}" dt="2020-06-12T09:09:25.669" v="62" actId="47"/>
        <pc:sldMkLst>
          <pc:docMk/>
          <pc:sldMk cId="2527496453" sldId="307"/>
        </pc:sldMkLst>
      </pc:sldChg>
      <pc:sldChg chg="modSp del">
        <pc:chgData name="Agnes Fletcher" userId="3249466c264e17c0" providerId="LiveId" clId="{9127E8AB-B278-4055-80BE-F97CB9322F08}" dt="2020-06-12T09:13:20.268" v="161" actId="2696"/>
        <pc:sldMkLst>
          <pc:docMk/>
          <pc:sldMk cId="2231799989" sldId="312"/>
        </pc:sldMkLst>
        <pc:spChg chg="mod">
          <ac:chgData name="Agnes Fletcher" userId="3249466c264e17c0" providerId="LiveId" clId="{9127E8AB-B278-4055-80BE-F97CB9322F08}" dt="2020-06-12T09:09:02.724" v="58" actId="207"/>
          <ac:spMkLst>
            <pc:docMk/>
            <pc:sldMk cId="2231799989" sldId="312"/>
            <ac:spMk id="2" creationId="{43EA9DEA-6005-4233-98AE-65B1AAA1396B}"/>
          </ac:spMkLst>
        </pc:spChg>
      </pc:sldChg>
      <pc:sldChg chg="del">
        <pc:chgData name="Agnes Fletcher" userId="3249466c264e17c0" providerId="LiveId" clId="{9127E8AB-B278-4055-80BE-F97CB9322F08}" dt="2020-06-12T09:09:25.669" v="62" actId="47"/>
        <pc:sldMkLst>
          <pc:docMk/>
          <pc:sldMk cId="1283619798" sldId="313"/>
        </pc:sldMkLst>
      </pc:sldChg>
      <pc:sldChg chg="del">
        <pc:chgData name="Agnes Fletcher" userId="3249466c264e17c0" providerId="LiveId" clId="{9127E8AB-B278-4055-80BE-F97CB9322F08}" dt="2020-06-12T09:09:25.669" v="62" actId="47"/>
        <pc:sldMkLst>
          <pc:docMk/>
          <pc:sldMk cId="3759187412" sldId="314"/>
        </pc:sldMkLst>
      </pc:sldChg>
      <pc:sldChg chg="modSp del">
        <pc:chgData name="Agnes Fletcher" userId="3249466c264e17c0" providerId="LiveId" clId="{9127E8AB-B278-4055-80BE-F97CB9322F08}" dt="2020-06-12T09:13:20.268" v="161" actId="2696"/>
        <pc:sldMkLst>
          <pc:docMk/>
          <pc:sldMk cId="224784731" sldId="315"/>
        </pc:sldMkLst>
        <pc:spChg chg="mod">
          <ac:chgData name="Agnes Fletcher" userId="3249466c264e17c0" providerId="LiveId" clId="{9127E8AB-B278-4055-80BE-F97CB9322F08}" dt="2020-06-12T09:09:07.444" v="59" actId="207"/>
          <ac:spMkLst>
            <pc:docMk/>
            <pc:sldMk cId="224784731" sldId="315"/>
            <ac:spMk id="2" creationId="{C9D1A871-82A3-4A10-B2D6-76E28764F67A}"/>
          </ac:spMkLst>
        </pc:spChg>
      </pc:sldChg>
      <pc:sldChg chg="modSp del">
        <pc:chgData name="Agnes Fletcher" userId="3249466c264e17c0" providerId="LiveId" clId="{9127E8AB-B278-4055-80BE-F97CB9322F08}" dt="2020-06-12T09:13:20.268" v="161" actId="2696"/>
        <pc:sldMkLst>
          <pc:docMk/>
          <pc:sldMk cId="1841886574" sldId="316"/>
        </pc:sldMkLst>
        <pc:spChg chg="mod">
          <ac:chgData name="Agnes Fletcher" userId="3249466c264e17c0" providerId="LiveId" clId="{9127E8AB-B278-4055-80BE-F97CB9322F08}" dt="2020-06-12T09:09:11.261" v="60" actId="207"/>
          <ac:spMkLst>
            <pc:docMk/>
            <pc:sldMk cId="1841886574" sldId="316"/>
            <ac:spMk id="2" creationId="{1468B366-02DB-4CA3-AA57-AF46988E420B}"/>
          </ac:spMkLst>
        </pc:spChg>
      </pc:sldChg>
      <pc:sldChg chg="modSp del">
        <pc:chgData name="Agnes Fletcher" userId="3249466c264e17c0" providerId="LiveId" clId="{9127E8AB-B278-4055-80BE-F97CB9322F08}" dt="2020-06-12T09:13:20.268" v="161" actId="2696"/>
        <pc:sldMkLst>
          <pc:docMk/>
          <pc:sldMk cId="2233016196" sldId="317"/>
        </pc:sldMkLst>
        <pc:spChg chg="mod">
          <ac:chgData name="Agnes Fletcher" userId="3249466c264e17c0" providerId="LiveId" clId="{9127E8AB-B278-4055-80BE-F97CB9322F08}" dt="2020-06-12T09:09:14.845" v="61" actId="207"/>
          <ac:spMkLst>
            <pc:docMk/>
            <pc:sldMk cId="2233016196" sldId="317"/>
            <ac:spMk id="2" creationId="{45B92D88-4C73-4C70-99A3-14D548F7885A}"/>
          </ac:spMkLst>
        </pc:spChg>
      </pc:sldChg>
      <pc:sldChg chg="del">
        <pc:chgData name="Agnes Fletcher" userId="3249466c264e17c0" providerId="LiveId" clId="{9127E8AB-B278-4055-80BE-F97CB9322F08}" dt="2020-06-12T09:08:48.366" v="54" actId="47"/>
        <pc:sldMkLst>
          <pc:docMk/>
          <pc:sldMk cId="2037982180" sldId="323"/>
        </pc:sldMkLst>
      </pc:sldChg>
      <pc:sldChg chg="del">
        <pc:chgData name="Agnes Fletcher" userId="3249466c264e17c0" providerId="LiveId" clId="{9127E8AB-B278-4055-80BE-F97CB9322F08}" dt="2020-06-12T09:08:48.366" v="54" actId="47"/>
        <pc:sldMkLst>
          <pc:docMk/>
          <pc:sldMk cId="612505947" sldId="324"/>
        </pc:sldMkLst>
      </pc:sldChg>
      <pc:sldChg chg="del">
        <pc:chgData name="Agnes Fletcher" userId="3249466c264e17c0" providerId="LiveId" clId="{9127E8AB-B278-4055-80BE-F97CB9322F08}" dt="2020-06-12T09:08:48.366" v="54" actId="47"/>
        <pc:sldMkLst>
          <pc:docMk/>
          <pc:sldMk cId="742553618" sldId="325"/>
        </pc:sldMkLst>
      </pc:sldChg>
      <pc:sldChg chg="del">
        <pc:chgData name="Agnes Fletcher" userId="3249466c264e17c0" providerId="LiveId" clId="{9127E8AB-B278-4055-80BE-F97CB9322F08}" dt="2020-06-12T09:08:48.366" v="54" actId="47"/>
        <pc:sldMkLst>
          <pc:docMk/>
          <pc:sldMk cId="2338402992" sldId="326"/>
        </pc:sldMkLst>
      </pc:sldChg>
      <pc:sldChg chg="modSp">
        <pc:chgData name="Agnes Fletcher" userId="3249466c264e17c0" providerId="LiveId" clId="{9127E8AB-B278-4055-80BE-F97CB9322F08}" dt="2020-06-12T09:09:36.549" v="64" actId="207"/>
        <pc:sldMkLst>
          <pc:docMk/>
          <pc:sldMk cId="1525506028" sldId="334"/>
        </pc:sldMkLst>
        <pc:spChg chg="mod">
          <ac:chgData name="Agnes Fletcher" userId="3249466c264e17c0" providerId="LiveId" clId="{9127E8AB-B278-4055-80BE-F97CB9322F08}" dt="2020-06-12T09:09:36.549" v="64" actId="207"/>
          <ac:spMkLst>
            <pc:docMk/>
            <pc:sldMk cId="1525506028" sldId="334"/>
            <ac:spMk id="2" creationId="{2BC2FFEB-029C-4276-804C-EC32DA44387A}"/>
          </ac:spMkLst>
        </pc:spChg>
      </pc:sldChg>
      <pc:sldChg chg="del">
        <pc:chgData name="Agnes Fletcher" userId="3249466c264e17c0" providerId="LiveId" clId="{9127E8AB-B278-4055-80BE-F97CB9322F08}" dt="2020-06-12T09:00:08.313" v="25" actId="47"/>
        <pc:sldMkLst>
          <pc:docMk/>
          <pc:sldMk cId="1910775423" sldId="340"/>
        </pc:sldMkLst>
      </pc:sldChg>
      <pc:sldChg chg="modSp add mod">
        <pc:chgData name="Agnes Fletcher" userId="3249466c264e17c0" providerId="LiveId" clId="{9127E8AB-B278-4055-80BE-F97CB9322F08}" dt="2020-06-12T09:06:44.157" v="38" actId="20577"/>
        <pc:sldMkLst>
          <pc:docMk/>
          <pc:sldMk cId="3459849645" sldId="342"/>
        </pc:sldMkLst>
        <pc:spChg chg="mod">
          <ac:chgData name="Agnes Fletcher" userId="3249466c264e17c0" providerId="LiveId" clId="{9127E8AB-B278-4055-80BE-F97CB9322F08}" dt="2020-06-12T09:06:44.157" v="38" actId="20577"/>
          <ac:spMkLst>
            <pc:docMk/>
            <pc:sldMk cId="3459849645" sldId="342"/>
            <ac:spMk id="2" creationId="{BE0F6AA2-0E48-4DF7-AEFC-51AFC08E0DAB}"/>
          </ac:spMkLst>
        </pc:spChg>
      </pc:sldChg>
      <pc:sldChg chg="del">
        <pc:chgData name="Agnes Fletcher" userId="3249466c264e17c0" providerId="LiveId" clId="{9127E8AB-B278-4055-80BE-F97CB9322F08}" dt="2020-06-12T09:00:09.704" v="27" actId="47"/>
        <pc:sldMkLst>
          <pc:docMk/>
          <pc:sldMk cId="1938893423" sldId="344"/>
        </pc:sldMkLst>
      </pc:sldChg>
      <pc:sldChg chg="del">
        <pc:chgData name="Agnes Fletcher" userId="3249466c264e17c0" providerId="LiveId" clId="{9127E8AB-B278-4055-80BE-F97CB9322F08}" dt="2020-06-12T09:00:28.385" v="29" actId="47"/>
        <pc:sldMkLst>
          <pc:docMk/>
          <pc:sldMk cId="3682398557" sldId="345"/>
        </pc:sldMkLst>
      </pc:sldChg>
      <pc:sldChg chg="del">
        <pc:chgData name="Agnes Fletcher" userId="3249466c264e17c0" providerId="LiveId" clId="{9127E8AB-B278-4055-80BE-F97CB9322F08}" dt="2020-06-12T09:00:28.385" v="29" actId="47"/>
        <pc:sldMkLst>
          <pc:docMk/>
          <pc:sldMk cId="4192587278" sldId="346"/>
        </pc:sldMkLst>
      </pc:sldChg>
      <pc:sldChg chg="del">
        <pc:chgData name="Agnes Fletcher" userId="3249466c264e17c0" providerId="LiveId" clId="{9127E8AB-B278-4055-80BE-F97CB9322F08}" dt="2020-06-12T09:00:28.385" v="29" actId="47"/>
        <pc:sldMkLst>
          <pc:docMk/>
          <pc:sldMk cId="683341978" sldId="349"/>
        </pc:sldMkLst>
      </pc:sldChg>
      <pc:sldChg chg="del">
        <pc:chgData name="Agnes Fletcher" userId="3249466c264e17c0" providerId="LiveId" clId="{9127E8AB-B278-4055-80BE-F97CB9322F08}" dt="2020-06-12T09:08:50.772" v="55" actId="47"/>
        <pc:sldMkLst>
          <pc:docMk/>
          <pc:sldMk cId="2606989228" sldId="353"/>
        </pc:sldMkLst>
      </pc:sldChg>
      <pc:sldChg chg="modSp">
        <pc:chgData name="Agnes Fletcher" userId="3249466c264e17c0" providerId="LiveId" clId="{9127E8AB-B278-4055-80BE-F97CB9322F08}" dt="2020-06-12T09:08:20.164" v="50" actId="207"/>
        <pc:sldMkLst>
          <pc:docMk/>
          <pc:sldMk cId="2273237723" sldId="355"/>
        </pc:sldMkLst>
        <pc:spChg chg="mod">
          <ac:chgData name="Agnes Fletcher" userId="3249466c264e17c0" providerId="LiveId" clId="{9127E8AB-B278-4055-80BE-F97CB9322F08}" dt="2020-06-12T09:08:20.164" v="50" actId="207"/>
          <ac:spMkLst>
            <pc:docMk/>
            <pc:sldMk cId="2273237723" sldId="355"/>
            <ac:spMk id="2" creationId="{58480599-19D5-4099-B836-8A26F55A5EB3}"/>
          </ac:spMkLst>
        </pc:spChg>
      </pc:sldChg>
      <pc:sldChg chg="modSp">
        <pc:chgData name="Agnes Fletcher" userId="3249466c264e17c0" providerId="LiveId" clId="{9127E8AB-B278-4055-80BE-F97CB9322F08}" dt="2020-06-12T09:08:23.748" v="51" actId="207"/>
        <pc:sldMkLst>
          <pc:docMk/>
          <pc:sldMk cId="818481402" sldId="356"/>
        </pc:sldMkLst>
        <pc:spChg chg="mod">
          <ac:chgData name="Agnes Fletcher" userId="3249466c264e17c0" providerId="LiveId" clId="{9127E8AB-B278-4055-80BE-F97CB9322F08}" dt="2020-06-12T09:08:23.748" v="51" actId="207"/>
          <ac:spMkLst>
            <pc:docMk/>
            <pc:sldMk cId="818481402" sldId="356"/>
            <ac:spMk id="2" creationId="{616152C0-D021-44AE-97A2-D1A78BA90537}"/>
          </ac:spMkLst>
        </pc:spChg>
      </pc:sldChg>
      <pc:sldChg chg="modSp mod">
        <pc:chgData name="Agnes Fletcher" userId="3249466c264e17c0" providerId="LiveId" clId="{9127E8AB-B278-4055-80BE-F97CB9322F08}" dt="2020-06-12T09:12:36.626" v="160" actId="20577"/>
        <pc:sldMkLst>
          <pc:docMk/>
          <pc:sldMk cId="3400067788" sldId="357"/>
        </pc:sldMkLst>
        <pc:spChg chg="mod">
          <ac:chgData name="Agnes Fletcher" userId="3249466c264e17c0" providerId="LiveId" clId="{9127E8AB-B278-4055-80BE-F97CB9322F08}" dt="2020-06-12T09:08:27.356" v="52" actId="207"/>
          <ac:spMkLst>
            <pc:docMk/>
            <pc:sldMk cId="3400067788" sldId="357"/>
            <ac:spMk id="2" creationId="{F01AF5BD-8169-4293-87D6-E400D2E81FB9}"/>
          </ac:spMkLst>
        </pc:spChg>
        <pc:spChg chg="mod">
          <ac:chgData name="Agnes Fletcher" userId="3249466c264e17c0" providerId="LiveId" clId="{9127E8AB-B278-4055-80BE-F97CB9322F08}" dt="2020-06-12T09:12:36.626" v="160" actId="20577"/>
          <ac:spMkLst>
            <pc:docMk/>
            <pc:sldMk cId="3400067788" sldId="357"/>
            <ac:spMk id="3" creationId="{23692371-ABCF-4E4E-B0EA-35DB49222203}"/>
          </ac:spMkLst>
        </pc:spChg>
      </pc:sldChg>
      <pc:sldChg chg="modSp">
        <pc:chgData name="Agnes Fletcher" userId="3249466c264e17c0" providerId="LiveId" clId="{9127E8AB-B278-4055-80BE-F97CB9322F08}" dt="2020-06-12T09:08:39.588" v="53" actId="207"/>
        <pc:sldMkLst>
          <pc:docMk/>
          <pc:sldMk cId="666314083" sldId="358"/>
        </pc:sldMkLst>
        <pc:spChg chg="mod">
          <ac:chgData name="Agnes Fletcher" userId="3249466c264e17c0" providerId="LiveId" clId="{9127E8AB-B278-4055-80BE-F97CB9322F08}" dt="2020-06-12T09:08:39.588" v="53" actId="207"/>
          <ac:spMkLst>
            <pc:docMk/>
            <pc:sldMk cId="666314083" sldId="358"/>
            <ac:spMk id="2" creationId="{472CBEED-3C58-48A1-9E6A-C7B0ADBCCDBA}"/>
          </ac:spMkLst>
        </pc:spChg>
      </pc:sldChg>
      <pc:sldChg chg="del">
        <pc:chgData name="Agnes Fletcher" userId="3249466c264e17c0" providerId="LiveId" clId="{9127E8AB-B278-4055-80BE-F97CB9322F08}" dt="2020-06-12T09:09:25.669" v="62" actId="47"/>
        <pc:sldMkLst>
          <pc:docMk/>
          <pc:sldMk cId="293880818" sldId="360"/>
        </pc:sldMkLst>
      </pc:sldChg>
      <pc:sldChg chg="del">
        <pc:chgData name="Agnes Fletcher" userId="3249466c264e17c0" providerId="LiveId" clId="{9127E8AB-B278-4055-80BE-F97CB9322F08}" dt="2020-06-12T09:00:28.385" v="29" actId="47"/>
        <pc:sldMkLst>
          <pc:docMk/>
          <pc:sldMk cId="1234685114" sldId="367"/>
        </pc:sldMkLst>
      </pc:sldChg>
      <pc:sldChg chg="del">
        <pc:chgData name="Agnes Fletcher" userId="3249466c264e17c0" providerId="LiveId" clId="{9127E8AB-B278-4055-80BE-F97CB9322F08}" dt="2020-06-12T09:00:28.385" v="29" actId="47"/>
        <pc:sldMkLst>
          <pc:docMk/>
          <pc:sldMk cId="1828314676" sldId="368"/>
        </pc:sldMkLst>
      </pc:sldChg>
      <pc:sldChg chg="del">
        <pc:chgData name="Agnes Fletcher" userId="3249466c264e17c0" providerId="LiveId" clId="{9127E8AB-B278-4055-80BE-F97CB9322F08}" dt="2020-06-12T09:00:28.385" v="29" actId="47"/>
        <pc:sldMkLst>
          <pc:docMk/>
          <pc:sldMk cId="976193469" sldId="369"/>
        </pc:sldMkLst>
      </pc:sldChg>
      <pc:sldChg chg="del">
        <pc:chgData name="Agnes Fletcher" userId="3249466c264e17c0" providerId="LiveId" clId="{9127E8AB-B278-4055-80BE-F97CB9322F08}" dt="2020-06-12T09:00:28.385" v="29" actId="47"/>
        <pc:sldMkLst>
          <pc:docMk/>
          <pc:sldMk cId="2746491724" sldId="370"/>
        </pc:sldMkLst>
      </pc:sldChg>
      <pc:sldChg chg="del">
        <pc:chgData name="Agnes Fletcher" userId="3249466c264e17c0" providerId="LiveId" clId="{9127E8AB-B278-4055-80BE-F97CB9322F08}" dt="2020-06-12T09:00:44.008" v="30" actId="2696"/>
        <pc:sldMkLst>
          <pc:docMk/>
          <pc:sldMk cId="3423969955" sldId="371"/>
        </pc:sldMkLst>
      </pc:sldChg>
      <pc:sldChg chg="modSp mod">
        <pc:chgData name="Agnes Fletcher" userId="3249466c264e17c0" providerId="LiveId" clId="{9127E8AB-B278-4055-80BE-F97CB9322F08}" dt="2020-06-12T09:08:06.318" v="47" actId="255"/>
        <pc:sldMkLst>
          <pc:docMk/>
          <pc:sldMk cId="4114692844" sldId="372"/>
        </pc:sldMkLst>
        <pc:spChg chg="mod">
          <ac:chgData name="Agnes Fletcher" userId="3249466c264e17c0" providerId="LiveId" clId="{9127E8AB-B278-4055-80BE-F97CB9322F08}" dt="2020-06-12T09:07:26.277" v="39" actId="207"/>
          <ac:spMkLst>
            <pc:docMk/>
            <pc:sldMk cId="4114692844" sldId="372"/>
            <ac:spMk id="2" creationId="{294C8405-A640-4E90-A6A7-4A266CDCB878}"/>
          </ac:spMkLst>
        </pc:spChg>
        <pc:spChg chg="mod">
          <ac:chgData name="Agnes Fletcher" userId="3249466c264e17c0" providerId="LiveId" clId="{9127E8AB-B278-4055-80BE-F97CB9322F08}" dt="2020-06-12T09:08:06.318" v="47" actId="255"/>
          <ac:spMkLst>
            <pc:docMk/>
            <pc:sldMk cId="4114692844" sldId="372"/>
            <ac:spMk id="3" creationId="{C645DD91-669E-4DC5-8FC4-EDE5AF40EAB8}"/>
          </ac:spMkLst>
        </pc:spChg>
      </pc:sldChg>
      <pc:sldChg chg="modSp mod">
        <pc:chgData name="Agnes Fletcher" userId="3249466c264e17c0" providerId="LiveId" clId="{9127E8AB-B278-4055-80BE-F97CB9322F08}" dt="2020-06-12T09:12:00.572" v="97" actId="20577"/>
        <pc:sldMkLst>
          <pc:docMk/>
          <pc:sldMk cId="3245110893" sldId="373"/>
        </pc:sldMkLst>
        <pc:spChg chg="mod">
          <ac:chgData name="Agnes Fletcher" userId="3249466c264e17c0" providerId="LiveId" clId="{9127E8AB-B278-4055-80BE-F97CB9322F08}" dt="2020-06-12T09:08:11.085" v="48" actId="207"/>
          <ac:spMkLst>
            <pc:docMk/>
            <pc:sldMk cId="3245110893" sldId="373"/>
            <ac:spMk id="2" creationId="{3702B929-1618-49E9-A135-55DA92349788}"/>
          </ac:spMkLst>
        </pc:spChg>
        <pc:spChg chg="mod">
          <ac:chgData name="Agnes Fletcher" userId="3249466c264e17c0" providerId="LiveId" clId="{9127E8AB-B278-4055-80BE-F97CB9322F08}" dt="2020-06-12T09:12:00.572" v="97" actId="20577"/>
          <ac:spMkLst>
            <pc:docMk/>
            <pc:sldMk cId="3245110893" sldId="373"/>
            <ac:spMk id="3" creationId="{4D33F0C6-3DCC-4CB8-9D0E-BD691B267E50}"/>
          </ac:spMkLst>
        </pc:spChg>
      </pc:sldChg>
      <pc:sldChg chg="del">
        <pc:chgData name="Agnes Fletcher" userId="3249466c264e17c0" providerId="LiveId" clId="{9127E8AB-B278-4055-80BE-F97CB9322F08}" dt="2020-06-12T09:08:48.366" v="54" actId="47"/>
        <pc:sldMkLst>
          <pc:docMk/>
          <pc:sldMk cId="2773404233" sldId="374"/>
        </pc:sldMkLst>
      </pc:sldChg>
      <pc:sldChg chg="del">
        <pc:chgData name="Agnes Fletcher" userId="3249466c264e17c0" providerId="LiveId" clId="{9127E8AB-B278-4055-80BE-F97CB9322F08}" dt="2020-06-12T09:08:48.366" v="54" actId="47"/>
        <pc:sldMkLst>
          <pc:docMk/>
          <pc:sldMk cId="2937532841" sldId="375"/>
        </pc:sldMkLst>
      </pc:sldChg>
      <pc:sldChg chg="del">
        <pc:chgData name="Agnes Fletcher" userId="3249466c264e17c0" providerId="LiveId" clId="{9127E8AB-B278-4055-80BE-F97CB9322F08}" dt="2020-06-12T09:08:48.366" v="54" actId="47"/>
        <pc:sldMkLst>
          <pc:docMk/>
          <pc:sldMk cId="3610079521" sldId="376"/>
        </pc:sldMkLst>
      </pc:sldChg>
      <pc:sldChg chg="del">
        <pc:chgData name="Agnes Fletcher" userId="3249466c264e17c0" providerId="LiveId" clId="{9127E8AB-B278-4055-80BE-F97CB9322F08}" dt="2020-06-12T09:08:48.366" v="54" actId="47"/>
        <pc:sldMkLst>
          <pc:docMk/>
          <pc:sldMk cId="2336833363" sldId="377"/>
        </pc:sldMkLst>
      </pc:sldChg>
      <pc:sldChg chg="del">
        <pc:chgData name="Agnes Fletcher" userId="3249466c264e17c0" providerId="LiveId" clId="{9127E8AB-B278-4055-80BE-F97CB9322F08}" dt="2020-06-12T09:08:48.366" v="54" actId="47"/>
        <pc:sldMkLst>
          <pc:docMk/>
          <pc:sldMk cId="1356716090" sldId="378"/>
        </pc:sldMkLst>
      </pc:sldChg>
      <pc:sldChg chg="modSp del">
        <pc:chgData name="Agnes Fletcher" userId="3249466c264e17c0" providerId="LiveId" clId="{9127E8AB-B278-4055-80BE-F97CB9322F08}" dt="2020-06-12T09:13:20.268" v="161" actId="2696"/>
        <pc:sldMkLst>
          <pc:docMk/>
          <pc:sldMk cId="2756842700" sldId="379"/>
        </pc:sldMkLst>
        <pc:spChg chg="mod">
          <ac:chgData name="Agnes Fletcher" userId="3249466c264e17c0" providerId="LiveId" clId="{9127E8AB-B278-4055-80BE-F97CB9322F08}" dt="2020-06-12T09:09:29.965" v="63" actId="207"/>
          <ac:spMkLst>
            <pc:docMk/>
            <pc:sldMk cId="2756842700" sldId="379"/>
            <ac:spMk id="2" creationId="{12DCB7E2-61C1-4D5D-9C16-053D5B024AC2}"/>
          </ac:spMkLst>
        </pc:spChg>
      </pc:sldChg>
      <pc:sldChg chg="add">
        <pc:chgData name="Agnes Fletcher" userId="3249466c264e17c0" providerId="LiveId" clId="{9127E8AB-B278-4055-80BE-F97CB9322F08}" dt="2020-06-12T08:59:53.576" v="0"/>
        <pc:sldMkLst>
          <pc:docMk/>
          <pc:sldMk cId="4065409097" sldId="380"/>
        </pc:sldMkLst>
      </pc:sldChg>
      <pc:sldChg chg="add">
        <pc:chgData name="Agnes Fletcher" userId="3249466c264e17c0" providerId="LiveId" clId="{9127E8AB-B278-4055-80BE-F97CB9322F08}" dt="2020-06-12T09:06:37.095" v="35"/>
        <pc:sldMkLst>
          <pc:docMk/>
          <pc:sldMk cId="1990576113" sldId="381"/>
        </pc:sldMkLst>
      </pc:sldChg>
      <pc:sldChg chg="modSp add mod">
        <pc:chgData name="Agnes Fletcher" userId="3249466c264e17c0" providerId="LiveId" clId="{9127E8AB-B278-4055-80BE-F97CB9322F08}" dt="2020-06-12T09:07:58.991" v="46" actId="255"/>
        <pc:sldMkLst>
          <pc:docMk/>
          <pc:sldMk cId="3885931989" sldId="382"/>
        </pc:sldMkLst>
        <pc:spChg chg="mod">
          <ac:chgData name="Agnes Fletcher" userId="3249466c264e17c0" providerId="LiveId" clId="{9127E8AB-B278-4055-80BE-F97CB9322F08}" dt="2020-06-12T09:07:58.991" v="46" actId="255"/>
          <ac:spMkLst>
            <pc:docMk/>
            <pc:sldMk cId="3885931989" sldId="382"/>
            <ac:spMk id="3" creationId="{C645DD91-669E-4DC5-8FC4-EDE5AF40EAB8}"/>
          </ac:spMkLst>
        </pc:spChg>
      </pc:sldChg>
    </pc:docChg>
  </pc:docChgLst>
  <pc:docChgLst>
    <pc:chgData name="Agnes Fletcher" userId="3249466c264e17c0" providerId="LiveId" clId="{AE3C715E-C7BD-4157-B7D1-4FCD4DC470C4}"/>
    <pc:docChg chg="custSel addSld modSld">
      <pc:chgData name="Agnes Fletcher" userId="3249466c264e17c0" providerId="LiveId" clId="{AE3C715E-C7BD-4157-B7D1-4FCD4DC470C4}" dt="2020-07-02T09:00:03.387" v="92" actId="20577"/>
      <pc:docMkLst>
        <pc:docMk/>
      </pc:docMkLst>
      <pc:sldChg chg="add">
        <pc:chgData name="Agnes Fletcher" userId="3249466c264e17c0" providerId="LiveId" clId="{AE3C715E-C7BD-4157-B7D1-4FCD4DC470C4}" dt="2020-07-02T08:48:50.505" v="0"/>
        <pc:sldMkLst>
          <pc:docMk/>
          <pc:sldMk cId="1184379056" sldId="298"/>
        </pc:sldMkLst>
      </pc:sldChg>
      <pc:sldChg chg="add">
        <pc:chgData name="Agnes Fletcher" userId="3249466c264e17c0" providerId="LiveId" clId="{AE3C715E-C7BD-4157-B7D1-4FCD4DC470C4}" dt="2020-07-02T08:48:50.505" v="0"/>
        <pc:sldMkLst>
          <pc:docMk/>
          <pc:sldMk cId="2231799989" sldId="312"/>
        </pc:sldMkLst>
      </pc:sldChg>
      <pc:sldChg chg="add">
        <pc:chgData name="Agnes Fletcher" userId="3249466c264e17c0" providerId="LiveId" clId="{AE3C715E-C7BD-4157-B7D1-4FCD4DC470C4}" dt="2020-07-02T08:48:50.505" v="0"/>
        <pc:sldMkLst>
          <pc:docMk/>
          <pc:sldMk cId="224784731" sldId="315"/>
        </pc:sldMkLst>
      </pc:sldChg>
      <pc:sldChg chg="add">
        <pc:chgData name="Agnes Fletcher" userId="3249466c264e17c0" providerId="LiveId" clId="{AE3C715E-C7BD-4157-B7D1-4FCD4DC470C4}" dt="2020-07-02T08:48:50.505" v="0"/>
        <pc:sldMkLst>
          <pc:docMk/>
          <pc:sldMk cId="1841886574" sldId="316"/>
        </pc:sldMkLst>
      </pc:sldChg>
      <pc:sldChg chg="add">
        <pc:chgData name="Agnes Fletcher" userId="3249466c264e17c0" providerId="LiveId" clId="{AE3C715E-C7BD-4157-B7D1-4FCD4DC470C4}" dt="2020-07-02T08:48:50.505" v="0"/>
        <pc:sldMkLst>
          <pc:docMk/>
          <pc:sldMk cId="2233016196" sldId="317"/>
        </pc:sldMkLst>
      </pc:sldChg>
      <pc:sldChg chg="modSp add mod">
        <pc:chgData name="Agnes Fletcher" userId="3249466c264e17c0" providerId="LiveId" clId="{AE3C715E-C7BD-4157-B7D1-4FCD4DC470C4}" dt="2020-07-02T09:00:03.387" v="92" actId="20577"/>
        <pc:sldMkLst>
          <pc:docMk/>
          <pc:sldMk cId="2756842700" sldId="379"/>
        </pc:sldMkLst>
        <pc:spChg chg="mod">
          <ac:chgData name="Agnes Fletcher" userId="3249466c264e17c0" providerId="LiveId" clId="{AE3C715E-C7BD-4157-B7D1-4FCD4DC470C4}" dt="2020-07-02T09:00:03.387" v="92" actId="20577"/>
          <ac:spMkLst>
            <pc:docMk/>
            <pc:sldMk cId="2756842700" sldId="379"/>
            <ac:spMk id="3" creationId="{791C9C8C-BBC1-4826-9952-7DF9839C918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CDAC52-E058-4AE0-B2CE-4FC93EC69A79}" type="datetimeFigureOut">
              <a:rPr lang="en-GB" smtClean="0"/>
              <a:t>02/07/2020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0DE25-5E7E-4F65-B37B-98A8432A76B8}" type="slidenum">
              <a:rPr lang="en-GB" smtClean="0"/>
              <a:t>‹#›</a:t>
            </a:fld>
            <a:endParaRPr lang="en-GB"/>
          </a:p>
        </p:txBody>
      </p:sp>
    </p:spTree>
    <p:extLst>
      <p:ext uri="{BB962C8B-B14F-4D97-AF65-F5344CB8AC3E}">
        <p14:creationId xmlns:p14="http://schemas.microsoft.com/office/powerpoint/2010/main" val="3260037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Many of the challenges that a range of people face are linked directly to the accessibility of vehicles, the provision of good quality information and support from staff.</a:t>
            </a:r>
          </a:p>
          <a:p>
            <a:endParaRPr lang="en-GB" dirty="0"/>
          </a:p>
          <a:p>
            <a:r>
              <a:rPr lang="en-GB" dirty="0"/>
              <a:t>Getting these things right enables most people to travel with dignity and safety in a way that is no more painful and difficult than it needs to be.</a:t>
            </a:r>
          </a:p>
          <a:p>
            <a:endParaRPr lang="en-GB" dirty="0"/>
          </a:p>
          <a:p>
            <a:r>
              <a:rPr lang="en-GB" dirty="0"/>
              <a:t>Understanding everyday challenges for disabled and ensuring staff give appropriate support can be enhanced by understanding experiences for people with particular conditions. Here we focus on a few examples. </a:t>
            </a:r>
          </a:p>
        </p:txBody>
      </p:sp>
      <p:sp>
        <p:nvSpPr>
          <p:cNvPr id="4" name="Slide Number Placeholder 3"/>
          <p:cNvSpPr>
            <a:spLocks noGrp="1"/>
          </p:cNvSpPr>
          <p:nvPr>
            <p:ph type="sldNum" sz="quarter" idx="5"/>
          </p:nvPr>
        </p:nvSpPr>
        <p:spPr/>
        <p:txBody>
          <a:bodyPr/>
          <a:lstStyle/>
          <a:p>
            <a:fld id="{DCBA15A7-24CF-489D-B74D-DA3B22E42263}" type="slidenum">
              <a:rPr lang="en-GB" smtClean="0"/>
              <a:t>3</a:t>
            </a:fld>
            <a:endParaRPr lang="en-GB"/>
          </a:p>
        </p:txBody>
      </p:sp>
    </p:spTree>
    <p:extLst>
      <p:ext uri="{BB962C8B-B14F-4D97-AF65-F5344CB8AC3E}">
        <p14:creationId xmlns:p14="http://schemas.microsoft.com/office/powerpoint/2010/main" val="1228224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pPr>
            <a:r>
              <a:rPr lang="en-GB" dirty="0"/>
              <a:t>It is crucial that staff recognise that many people experience anxiety during travel and that they do not get impatient with repeated questions that may well be linked to anxiety.</a:t>
            </a:r>
          </a:p>
          <a:p>
            <a:pPr>
              <a:lnSpc>
                <a:spcPct val="110000"/>
              </a:lnSpc>
            </a:pPr>
            <a:endParaRPr lang="en-GB" dirty="0"/>
          </a:p>
          <a:p>
            <a:pPr>
              <a:lnSpc>
                <a:spcPct val="110000"/>
              </a:lnSpc>
            </a:pPr>
            <a:r>
              <a:rPr lang="en-GB" dirty="0"/>
              <a:t>Disruption and delays are a particular problem and some people need face to face reassurance beyond the audio-visual announcements.</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6</a:t>
            </a:fld>
            <a:endParaRPr lang="en-GB"/>
          </a:p>
        </p:txBody>
      </p:sp>
    </p:spTree>
    <p:extLst>
      <p:ext uri="{BB962C8B-B14F-4D97-AF65-F5344CB8AC3E}">
        <p14:creationId xmlns:p14="http://schemas.microsoft.com/office/powerpoint/2010/main" val="1461826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Bef>
                <a:spcPts val="625"/>
              </a:spcBef>
              <a:buSzPct val="70000"/>
            </a:pPr>
            <a:r>
              <a:rPr lang="en-GB" altLang="en-US" dirty="0"/>
              <a:t>People with autism spectrum conditions are very diverse. </a:t>
            </a:r>
          </a:p>
          <a:p>
            <a:pPr>
              <a:lnSpc>
                <a:spcPct val="100000"/>
              </a:lnSpc>
              <a:spcBef>
                <a:spcPts val="625"/>
              </a:spcBef>
              <a:buSzPct val="70000"/>
            </a:pPr>
            <a:endParaRPr lang="en-GB" altLang="en-US" dirty="0"/>
          </a:p>
          <a:p>
            <a:pPr>
              <a:lnSpc>
                <a:spcPct val="100000"/>
              </a:lnSpc>
              <a:spcBef>
                <a:spcPts val="625"/>
              </a:spcBef>
              <a:buSzPct val="70000"/>
            </a:pPr>
            <a:r>
              <a:rPr lang="en-GB" altLang="en-US" dirty="0"/>
              <a:t>Not all neuro-diverse people experience the same barriers while travelling and the same solutions will not necessarily work for all of them. </a:t>
            </a:r>
          </a:p>
          <a:p>
            <a:pPr>
              <a:lnSpc>
                <a:spcPct val="100000"/>
              </a:lnSpc>
              <a:spcBef>
                <a:spcPts val="625"/>
              </a:spcBef>
              <a:buSzPct val="70000"/>
            </a:pPr>
            <a:endParaRPr lang="en-GB" altLang="en-US" dirty="0"/>
          </a:p>
          <a:p>
            <a:pPr>
              <a:lnSpc>
                <a:spcPct val="100000"/>
              </a:lnSpc>
              <a:spcBef>
                <a:spcPts val="625"/>
              </a:spcBef>
              <a:buSzPct val="70000"/>
            </a:pPr>
            <a:r>
              <a:rPr lang="en-GB" altLang="en-US" dirty="0"/>
              <a:t>Roughly half of those with autism spectrum conditions also have learning disabilities/difficulties or cognitive impairments.</a:t>
            </a:r>
            <a:r>
              <a:rPr lang="en-GB" altLang="en-US" sz="1200" dirty="0"/>
              <a:t>  </a:t>
            </a:r>
          </a:p>
          <a:p>
            <a:pPr marL="0" indent="0">
              <a:lnSpc>
                <a:spcPct val="110000"/>
              </a:lnSpc>
              <a:spcBef>
                <a:spcPts val="525"/>
              </a:spcBef>
              <a:buSzPct val="70000"/>
              <a:buNone/>
            </a:pPr>
            <a:endParaRPr lang="en-GB" altLang="en-US" dirty="0"/>
          </a:p>
          <a:p>
            <a:pPr marL="0" indent="0">
              <a:lnSpc>
                <a:spcPct val="110000"/>
              </a:lnSpc>
              <a:spcBef>
                <a:spcPts val="525"/>
              </a:spcBef>
              <a:buSzPct val="70000"/>
              <a:buNone/>
            </a:pPr>
            <a:r>
              <a:rPr lang="en-GB" altLang="en-US" dirty="0"/>
              <a:t>Specific travel barriers include:</a:t>
            </a:r>
          </a:p>
          <a:p>
            <a:pPr>
              <a:lnSpc>
                <a:spcPct val="110000"/>
              </a:lnSpc>
              <a:spcBef>
                <a:spcPts val="525"/>
              </a:spcBef>
              <a:buSzPct val="70000"/>
            </a:pPr>
            <a:r>
              <a:rPr lang="en-GB" altLang="en-US" dirty="0"/>
              <a:t>Sensory overstimulation.</a:t>
            </a:r>
          </a:p>
          <a:p>
            <a:pPr>
              <a:lnSpc>
                <a:spcPct val="110000"/>
              </a:lnSpc>
              <a:spcBef>
                <a:spcPts val="525"/>
              </a:spcBef>
              <a:buSzPct val="70000"/>
            </a:pPr>
            <a:r>
              <a:rPr lang="en-GB" altLang="en-US" dirty="0"/>
              <a:t>Physical proximity of (too many) other people.</a:t>
            </a:r>
          </a:p>
          <a:p>
            <a:pPr>
              <a:lnSpc>
                <a:spcPct val="110000"/>
              </a:lnSpc>
              <a:spcBef>
                <a:spcPts val="525"/>
              </a:spcBef>
              <a:buSzPct val="70000"/>
            </a:pPr>
            <a:r>
              <a:rPr lang="en-GB" altLang="en-US" dirty="0"/>
              <a:t>Difficulties in obtaining information.</a:t>
            </a:r>
          </a:p>
          <a:p>
            <a:pPr>
              <a:lnSpc>
                <a:spcPct val="110000"/>
              </a:lnSpc>
              <a:spcBef>
                <a:spcPts val="525"/>
              </a:spcBef>
              <a:buSzPct val="70000"/>
            </a:pPr>
            <a:r>
              <a:rPr lang="en-GB" altLang="en-US" dirty="0"/>
              <a:t>Lack of training of transport staff.</a:t>
            </a:r>
          </a:p>
          <a:p>
            <a:pPr>
              <a:lnSpc>
                <a:spcPct val="110000"/>
              </a:lnSpc>
              <a:spcBef>
                <a:spcPts val="525"/>
              </a:spcBef>
              <a:buSzPct val="70000"/>
            </a:pPr>
            <a:r>
              <a:rPr lang="en-GB" altLang="en-US" dirty="0"/>
              <a:t>Anxiety and stress.</a:t>
            </a:r>
          </a:p>
          <a:p>
            <a:pPr>
              <a:lnSpc>
                <a:spcPct val="110000"/>
              </a:lnSpc>
              <a:spcBef>
                <a:spcPts val="525"/>
              </a:spcBef>
              <a:buSzPct val="70000"/>
            </a:pPr>
            <a:r>
              <a:rPr lang="en-GB" altLang="en-US" dirty="0"/>
              <a:t>Issues relating to hidden disabilities.</a:t>
            </a:r>
          </a:p>
          <a:p>
            <a:pPr>
              <a:lnSpc>
                <a:spcPct val="110000"/>
              </a:lnSpc>
              <a:spcBef>
                <a:spcPts val="525"/>
              </a:spcBef>
              <a:buSzPct val="70000"/>
            </a:pPr>
            <a:r>
              <a:rPr lang="en-GB" altLang="en-US" dirty="0"/>
              <a:t>Need for a particular type of seat.</a:t>
            </a:r>
          </a:p>
          <a:p>
            <a:pPr>
              <a:lnSpc>
                <a:spcPct val="110000"/>
              </a:lnSpc>
              <a:spcBef>
                <a:spcPts val="525"/>
              </a:spcBef>
              <a:buSzPct val="70000"/>
            </a:pPr>
            <a:r>
              <a:rPr lang="en-GB" altLang="en-US" dirty="0"/>
              <a:t>Difficulties in accessing concessionary travel.</a:t>
            </a:r>
          </a:p>
          <a:p>
            <a:pPr>
              <a:lnSpc>
                <a:spcPct val="110000"/>
              </a:lnSpc>
              <a:spcBef>
                <a:spcPts val="525"/>
              </a:spcBef>
              <a:buSzPct val="70000"/>
            </a:pPr>
            <a:r>
              <a:rPr lang="en-GB" altLang="en-US" dirty="0"/>
              <a:t>On trains, people may feel trapped because they are only able to get off at stations. Trains and stations can be crowded, making it difficult to move around or to find a quieter place.</a:t>
            </a:r>
          </a:p>
          <a:p>
            <a:pPr>
              <a:lnSpc>
                <a:spcPct val="110000"/>
              </a:lnSpc>
              <a:spcBef>
                <a:spcPts val="525"/>
              </a:spcBef>
              <a:buSzPct val="70000"/>
            </a:pPr>
            <a:endParaRPr lang="en-GB" altLang="en-US" dirty="0"/>
          </a:p>
          <a:p>
            <a:r>
              <a:rPr lang="en-GB" dirty="0"/>
              <a:t>Many of the things that create stress for some people with autism are the same things that help other passengers. There may sometimes be conflicts. </a:t>
            </a:r>
          </a:p>
          <a:p>
            <a:endParaRPr lang="en-GB" dirty="0"/>
          </a:p>
          <a:p>
            <a:r>
              <a:rPr lang="en-GB" dirty="0"/>
              <a:t>For example, many people with autism would prefer low lighting on a train, whereas people with visual impairments may prefer bright directional light.</a:t>
            </a:r>
          </a:p>
          <a:p>
            <a:pPr>
              <a:lnSpc>
                <a:spcPct val="110000"/>
              </a:lnSpc>
              <a:spcBef>
                <a:spcPts val="525"/>
              </a:spcBef>
              <a:buSzPct val="70000"/>
            </a:pPr>
            <a:endParaRPr lang="en-GB" altLang="en-US" dirty="0"/>
          </a:p>
          <a:p>
            <a:pPr>
              <a:lnSpc>
                <a:spcPct val="110000"/>
              </a:lnSpc>
              <a:spcBef>
                <a:spcPts val="525"/>
              </a:spcBef>
              <a:buSzPct val="70000"/>
            </a:pPr>
            <a:endParaRPr lang="en-GB" altLang="en-US" dirty="0"/>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7</a:t>
            </a:fld>
            <a:endParaRPr lang="en-GB"/>
          </a:p>
        </p:txBody>
      </p:sp>
    </p:spTree>
    <p:extLst>
      <p:ext uri="{BB962C8B-B14F-4D97-AF65-F5344CB8AC3E}">
        <p14:creationId xmlns:p14="http://schemas.microsoft.com/office/powerpoint/2010/main" val="39651695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ts val="675"/>
              </a:spcBef>
              <a:buNone/>
            </a:pPr>
            <a:r>
              <a:rPr lang="en-GB" altLang="en-US" dirty="0"/>
              <a:t>Specific solutions:</a:t>
            </a:r>
          </a:p>
          <a:p>
            <a:pPr marL="171450" indent="-171450">
              <a:spcBef>
                <a:spcPts val="675"/>
              </a:spcBef>
              <a:buFont typeface="Arial" panose="020B0604020202020204" pitchFamily="34" charset="0"/>
              <a:buChar char="•"/>
            </a:pPr>
            <a:r>
              <a:rPr lang="en-GB" altLang="en-US" dirty="0"/>
              <a:t>Use of quiet carriages.</a:t>
            </a:r>
          </a:p>
          <a:p>
            <a:pPr marL="171450" indent="-171450">
              <a:spcBef>
                <a:spcPts val="675"/>
              </a:spcBef>
              <a:buFont typeface="Arial" panose="020B0604020202020204" pitchFamily="34" charset="0"/>
              <a:buChar char="•"/>
            </a:pPr>
            <a:r>
              <a:rPr lang="en-GB" altLang="en-US" dirty="0"/>
              <a:t>Better vehicle maintenance to remove unnecessary noise.</a:t>
            </a:r>
          </a:p>
          <a:p>
            <a:pPr marL="171450" indent="-171450">
              <a:buFont typeface="Arial" panose="020B0604020202020204" pitchFamily="34" charset="0"/>
              <a:buChar char="•"/>
            </a:pPr>
            <a:r>
              <a:rPr lang="en-GB" altLang="en-US" dirty="0"/>
              <a:t>Fewer microphones and only necessary announcements, e.g. next station, information about any delays and when the shop opens and close; no sounds before announcements.</a:t>
            </a:r>
          </a:p>
          <a:p>
            <a:pPr marL="171450" indent="-171450">
              <a:spcBef>
                <a:spcPts val="675"/>
              </a:spcBef>
              <a:buFont typeface="Arial" panose="020B0604020202020204" pitchFamily="34" charset="0"/>
              <a:buChar char="•"/>
            </a:pPr>
            <a:r>
              <a:rPr lang="en-GB" altLang="en-US" dirty="0"/>
              <a:t>Full blinds on windows. </a:t>
            </a:r>
          </a:p>
          <a:p>
            <a:pPr marL="171450" indent="-171450">
              <a:spcBef>
                <a:spcPts val="675"/>
              </a:spcBef>
              <a:buFont typeface="Arial" panose="020B0604020202020204" pitchFamily="34" charset="0"/>
              <a:buChar char="•"/>
            </a:pPr>
            <a:r>
              <a:rPr lang="en-GB" altLang="en-US" dirty="0"/>
              <a:t>Redesign station concourses to avoid channelling passengers along corridors.</a:t>
            </a:r>
          </a:p>
          <a:p>
            <a:pPr marL="171450" indent="-171450">
              <a:lnSpc>
                <a:spcPct val="110000"/>
              </a:lnSpc>
              <a:buSzPct val="90000"/>
              <a:buFont typeface="Arial" panose="020B0604020202020204" pitchFamily="34" charset="0"/>
              <a:buChar char="•"/>
            </a:pPr>
            <a:r>
              <a:rPr lang="en-GB" altLang="en-US" dirty="0"/>
              <a:t>Training for all transport staff involving passengers with ASD.</a:t>
            </a:r>
          </a:p>
          <a:p>
            <a:pPr marL="171450" indent="-171450">
              <a:lnSpc>
                <a:spcPct val="110000"/>
              </a:lnSpc>
              <a:buSzPct val="90000"/>
              <a:buFont typeface="Arial" panose="020B0604020202020204" pitchFamily="34" charset="0"/>
              <a:buChar char="•"/>
            </a:pPr>
            <a:r>
              <a:rPr lang="en-GB" altLang="en-US" dirty="0"/>
              <a:t>Consulting with and hearing service feedback directly from people with ASD. </a:t>
            </a:r>
          </a:p>
          <a:p>
            <a:pPr marL="171450" indent="-171450">
              <a:lnSpc>
                <a:spcPct val="110000"/>
              </a:lnSpc>
              <a:buSzPct val="90000"/>
              <a:buFont typeface="Arial" panose="020B0604020202020204" pitchFamily="34" charset="0"/>
              <a:buChar char="•"/>
            </a:pPr>
            <a:r>
              <a:rPr lang="en-GB" altLang="en-US" dirty="0"/>
              <a:t>Diagrams of train layout and the option to reserve a particular seat online for all trains. </a:t>
            </a:r>
          </a:p>
          <a:p>
            <a:pPr marL="171450" indent="-171450">
              <a:lnSpc>
                <a:spcPct val="110000"/>
              </a:lnSpc>
              <a:buSzPct val="90000"/>
              <a:buFont typeface="Arial" panose="020B0604020202020204" pitchFamily="34" charset="0"/>
              <a:buChar char="•"/>
            </a:pPr>
            <a:r>
              <a:rPr lang="en-GB" altLang="en-US" dirty="0"/>
              <a:t>Concessionary rail travel available to people with ASD and a companion.  </a:t>
            </a:r>
          </a:p>
          <a:p>
            <a:pPr marL="171450" indent="-171450">
              <a:lnSpc>
                <a:spcPct val="110000"/>
              </a:lnSpc>
              <a:buSzPct val="90000"/>
              <a:buFont typeface="Arial" panose="020B0604020202020204" pitchFamily="34" charset="0"/>
              <a:buChar char="•"/>
            </a:pPr>
            <a:r>
              <a:rPr lang="en-GB" altLang="en-US" dirty="0"/>
              <a:t>Train information available in advance.</a:t>
            </a:r>
          </a:p>
          <a:p>
            <a:pPr>
              <a:spcBef>
                <a:spcPts val="675"/>
              </a:spcBef>
            </a:pPr>
            <a:endParaRPr lang="en-GB" altLang="en-US" dirty="0"/>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8</a:t>
            </a:fld>
            <a:endParaRPr lang="en-GB"/>
          </a:p>
        </p:txBody>
      </p:sp>
    </p:spTree>
    <p:extLst>
      <p:ext uri="{BB962C8B-B14F-4D97-AF65-F5344CB8AC3E}">
        <p14:creationId xmlns:p14="http://schemas.microsoft.com/office/powerpoint/2010/main" val="42041716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 board staff may come across people who forget where they are going, are on the wrong train, or are wandering up and down the train, perhaps looking for the toilet but not recognising the door. </a:t>
            </a:r>
          </a:p>
          <a:p>
            <a:endParaRPr lang="en-GB" dirty="0"/>
          </a:p>
          <a:p>
            <a:r>
              <a:rPr lang="en-GB" dirty="0"/>
              <a:t>Dementia Friends advise for following for training: Be Calm, Be Kind, Be Patient.</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10</a:t>
            </a:fld>
            <a:endParaRPr lang="en-GB"/>
          </a:p>
        </p:txBody>
      </p:sp>
    </p:spTree>
    <p:extLst>
      <p:ext uri="{BB962C8B-B14F-4D97-AF65-F5344CB8AC3E}">
        <p14:creationId xmlns:p14="http://schemas.microsoft.com/office/powerpoint/2010/main" val="61433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Do you feel confident about supporting someone with a condition such as rheumatoid arthritis that causes significant pain and sometimes a lack of mobility in the hands?</a:t>
            </a:r>
          </a:p>
          <a:p>
            <a:endParaRPr lang="en-GB" dirty="0"/>
          </a:p>
          <a:p>
            <a:r>
              <a:rPr lang="en-GB" dirty="0"/>
              <a:t>If you are providing assistance you </a:t>
            </a:r>
            <a:r>
              <a:rPr lang="en-GB" dirty="0" err="1"/>
              <a:t>eed</a:t>
            </a:r>
            <a:r>
              <a:rPr lang="en-GB" dirty="0"/>
              <a:t> to be aware that holding someone’s arm may cause acute pain. </a:t>
            </a:r>
          </a:p>
          <a:p>
            <a:endParaRPr lang="en-GB" dirty="0"/>
          </a:p>
          <a:p>
            <a:r>
              <a:rPr lang="en-GB" dirty="0"/>
              <a:t>Buffet staff will need to know that someone with arthritic hands may not be able to open packaging. </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11</a:t>
            </a:fld>
            <a:endParaRPr lang="en-GB"/>
          </a:p>
        </p:txBody>
      </p:sp>
    </p:spTree>
    <p:extLst>
      <p:ext uri="{BB962C8B-B14F-4D97-AF65-F5344CB8AC3E}">
        <p14:creationId xmlns:p14="http://schemas.microsoft.com/office/powerpoint/2010/main" val="3815134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620DE25-5E7E-4F65-B37B-98A8432A76B8}" type="slidenum">
              <a:rPr lang="en-GB" smtClean="0"/>
              <a:t>15</a:t>
            </a:fld>
            <a:endParaRPr lang="en-GB"/>
          </a:p>
        </p:txBody>
      </p:sp>
    </p:spTree>
    <p:extLst>
      <p:ext uri="{BB962C8B-B14F-4D97-AF65-F5344CB8AC3E}">
        <p14:creationId xmlns:p14="http://schemas.microsoft.com/office/powerpoint/2010/main" val="3132583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422915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4905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1397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5413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913857-1C97-44BA-95A6-99991A9F218E}" type="datetimeFigureOut">
              <a:rPr lang="en-GB" smtClean="0"/>
              <a:t>02/07/2020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87030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543550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913857-1C97-44BA-95A6-99991A9F218E}" type="datetimeFigureOut">
              <a:rPr lang="en-GB" smtClean="0"/>
              <a:t>02/07/2020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310562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913857-1C97-44BA-95A6-99991A9F218E}" type="datetimeFigureOut">
              <a:rPr lang="en-GB" smtClean="0"/>
              <a:t>02/07/2020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75392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913857-1C97-44BA-95A6-99991A9F218E}" type="datetimeFigureOut">
              <a:rPr lang="en-GB" smtClean="0"/>
              <a:t>02/07/2020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060415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92454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02/07/2020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42630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13857-1C97-44BA-95A6-99991A9F218E}" type="datetimeFigureOut">
              <a:rPr lang="en-GB" smtClean="0"/>
              <a:t>02/07/2020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3C0D7-0006-45E8-9A3D-BEDDD3F21821}" type="slidenum">
              <a:rPr lang="en-GB" smtClean="0"/>
              <a:t>‹#›</a:t>
            </a:fld>
            <a:endParaRPr lang="en-GB"/>
          </a:p>
        </p:txBody>
      </p:sp>
    </p:spTree>
    <p:extLst>
      <p:ext uri="{BB962C8B-B14F-4D97-AF65-F5344CB8AC3E}">
        <p14:creationId xmlns:p14="http://schemas.microsoft.com/office/powerpoint/2010/main" val="3273688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7kvsEfoGVpY?feature=oembed"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r7SQfsIbV8Y?feature=oembed" TargetMode="Externa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CWjHaHusfx0?feature=oembed"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mistral-bus.com/mental-health-training-tool-launched-uk-coach-driver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GflKHWfnH-Y?feature=oembed" TargetMode="Externa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MZNDvWGR05g?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3DE61-1ED5-4FBF-A720-466853B0FB4C}"/>
              </a:ext>
            </a:extLst>
          </p:cNvPr>
          <p:cNvSpPr>
            <a:spLocks noGrp="1"/>
          </p:cNvSpPr>
          <p:nvPr>
            <p:ph type="ctrTitle"/>
          </p:nvPr>
        </p:nvSpPr>
        <p:spPr>
          <a:xfrm>
            <a:off x="685800" y="2839964"/>
            <a:ext cx="7772400" cy="2387600"/>
          </a:xfrm>
        </p:spPr>
        <p:txBody>
          <a:bodyPr>
            <a:normAutofit fontScale="90000"/>
          </a:bodyPr>
          <a:lstStyle/>
          <a:p>
            <a:r>
              <a:rPr lang="en-GB" b="1" dirty="0">
                <a:solidFill>
                  <a:srgbClr val="7030A0"/>
                </a:solidFill>
              </a:rPr>
              <a:t>Bus and Coach customer service staff – practical support</a:t>
            </a:r>
          </a:p>
        </p:txBody>
      </p:sp>
    </p:spTree>
    <p:extLst>
      <p:ext uri="{BB962C8B-B14F-4D97-AF65-F5344CB8AC3E}">
        <p14:creationId xmlns:p14="http://schemas.microsoft.com/office/powerpoint/2010/main" val="236438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1AF5BD-8169-4293-87D6-E400D2E81FB9}"/>
              </a:ext>
            </a:extLst>
          </p:cNvPr>
          <p:cNvSpPr>
            <a:spLocks noGrp="1"/>
          </p:cNvSpPr>
          <p:nvPr>
            <p:ph type="title"/>
          </p:nvPr>
        </p:nvSpPr>
        <p:spPr/>
        <p:txBody>
          <a:bodyPr/>
          <a:lstStyle/>
          <a:p>
            <a:r>
              <a:rPr lang="en-GB" b="1" dirty="0">
                <a:solidFill>
                  <a:srgbClr val="7030A0"/>
                </a:solidFill>
              </a:rPr>
              <a:t>Dementia</a:t>
            </a:r>
          </a:p>
        </p:txBody>
      </p:sp>
      <p:sp>
        <p:nvSpPr>
          <p:cNvPr id="3" name="Content Placeholder 2">
            <a:extLst>
              <a:ext uri="{FF2B5EF4-FFF2-40B4-BE49-F238E27FC236}">
                <a16:creationId xmlns:a16="http://schemas.microsoft.com/office/drawing/2014/main" id="{23692371-ABCF-4E4E-B0EA-35DB49222203}"/>
              </a:ext>
            </a:extLst>
          </p:cNvPr>
          <p:cNvSpPr>
            <a:spLocks noGrp="1"/>
          </p:cNvSpPr>
          <p:nvPr>
            <p:ph idx="1"/>
          </p:nvPr>
        </p:nvSpPr>
        <p:spPr>
          <a:xfrm>
            <a:off x="4378816" y="1825625"/>
            <a:ext cx="4136533" cy="4137293"/>
          </a:xfrm>
        </p:spPr>
        <p:txBody>
          <a:bodyPr>
            <a:normAutofit fontScale="92500" lnSpcReduction="20000"/>
          </a:bodyPr>
          <a:lstStyle/>
          <a:p>
            <a:r>
              <a:rPr lang="en-GB" dirty="0"/>
              <a:t>How confident do you feel about supporting people with planning their journey or who need additional reassurance that they are at the right bus or coach stop, or getting on the right bus or coach?</a:t>
            </a:r>
          </a:p>
          <a:p>
            <a:r>
              <a:rPr lang="en-GB" dirty="0"/>
              <a:t>What would you do if you came across a person with dementia that you didn’t think should be travelling alone?</a:t>
            </a:r>
          </a:p>
        </p:txBody>
      </p:sp>
      <p:pic>
        <p:nvPicPr>
          <p:cNvPr id="2050" name="Picture 2" descr="HPAC">
            <a:extLst>
              <a:ext uri="{FF2B5EF4-FFF2-40B4-BE49-F238E27FC236}">
                <a16:creationId xmlns:a16="http://schemas.microsoft.com/office/drawing/2014/main" id="{E135BA43-B522-42D6-8BBD-E458223E30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649" y="1825624"/>
            <a:ext cx="3247891" cy="42752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0067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CBEED-3C58-48A1-9E6A-C7B0ADBCCDBA}"/>
              </a:ext>
            </a:extLst>
          </p:cNvPr>
          <p:cNvSpPr>
            <a:spLocks noGrp="1"/>
          </p:cNvSpPr>
          <p:nvPr>
            <p:ph type="title"/>
          </p:nvPr>
        </p:nvSpPr>
        <p:spPr/>
        <p:txBody>
          <a:bodyPr/>
          <a:lstStyle/>
          <a:p>
            <a:r>
              <a:rPr lang="en-GB" b="1" dirty="0">
                <a:solidFill>
                  <a:srgbClr val="7030A0"/>
                </a:solidFill>
              </a:rPr>
              <a:t>Mobility impairments</a:t>
            </a:r>
          </a:p>
        </p:txBody>
      </p:sp>
      <p:sp>
        <p:nvSpPr>
          <p:cNvPr id="3" name="Content Placeholder 2">
            <a:extLst>
              <a:ext uri="{FF2B5EF4-FFF2-40B4-BE49-F238E27FC236}">
                <a16:creationId xmlns:a16="http://schemas.microsoft.com/office/drawing/2014/main" id="{0D95EAA6-1245-401A-AF7E-B4D654401346}"/>
              </a:ext>
            </a:extLst>
          </p:cNvPr>
          <p:cNvSpPr>
            <a:spLocks noGrp="1"/>
          </p:cNvSpPr>
          <p:nvPr>
            <p:ph idx="1"/>
          </p:nvPr>
        </p:nvSpPr>
        <p:spPr>
          <a:xfrm>
            <a:off x="628650" y="1825625"/>
            <a:ext cx="4162291" cy="4291840"/>
          </a:xfrm>
        </p:spPr>
        <p:txBody>
          <a:bodyPr/>
          <a:lstStyle/>
          <a:p>
            <a:r>
              <a:rPr lang="en-GB" dirty="0"/>
              <a:t>Do you understand how to respond to people who may have physical impairments, including stiffness, fatigue and pain, but may not use a mobility aid such as a wheelchair, scooter or stick?</a:t>
            </a:r>
          </a:p>
        </p:txBody>
      </p:sp>
      <p:pic>
        <p:nvPicPr>
          <p:cNvPr id="4098" name="Picture 2" descr="Cancer Risk and Rheumatoid Arthritis">
            <a:extLst>
              <a:ext uri="{FF2B5EF4-FFF2-40B4-BE49-F238E27FC236}">
                <a16:creationId xmlns:a16="http://schemas.microsoft.com/office/drawing/2014/main" id="{65390516-226F-460F-AB67-3BA073734C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4239" y="1997835"/>
            <a:ext cx="4159761" cy="2329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6314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EE54B-63DC-4CBF-843E-771C85112724}"/>
              </a:ext>
            </a:extLst>
          </p:cNvPr>
          <p:cNvSpPr>
            <a:spLocks noGrp="1"/>
          </p:cNvSpPr>
          <p:nvPr>
            <p:ph type="title"/>
          </p:nvPr>
        </p:nvSpPr>
        <p:spPr/>
        <p:txBody>
          <a:bodyPr/>
          <a:lstStyle/>
          <a:p>
            <a:r>
              <a:rPr lang="en-GB" b="1" dirty="0">
                <a:solidFill>
                  <a:srgbClr val="7030A0"/>
                </a:solidFill>
              </a:rPr>
              <a:t>Providing practical assistance</a:t>
            </a:r>
          </a:p>
        </p:txBody>
      </p:sp>
      <p:sp>
        <p:nvSpPr>
          <p:cNvPr id="3" name="Content Placeholder 2">
            <a:extLst>
              <a:ext uri="{FF2B5EF4-FFF2-40B4-BE49-F238E27FC236}">
                <a16:creationId xmlns:a16="http://schemas.microsoft.com/office/drawing/2014/main" id="{430F60D9-8B68-4734-ACF5-7CD471775B74}"/>
              </a:ext>
            </a:extLst>
          </p:cNvPr>
          <p:cNvSpPr>
            <a:spLocks noGrp="1"/>
          </p:cNvSpPr>
          <p:nvPr>
            <p:ph idx="1"/>
          </p:nvPr>
        </p:nvSpPr>
        <p:spPr/>
        <p:txBody>
          <a:bodyPr/>
          <a:lstStyle/>
          <a:p>
            <a:r>
              <a:rPr lang="en-GB" dirty="0"/>
              <a:t>You may need to guide or support passengers with a variety of travel challenges.</a:t>
            </a:r>
          </a:p>
          <a:p>
            <a:r>
              <a:rPr lang="en-GB" dirty="0"/>
              <a:t>What questions do you have about particular impairments or health conditions?</a:t>
            </a:r>
          </a:p>
          <a:p>
            <a:r>
              <a:rPr lang="en-GB" dirty="0"/>
              <a:t>What tips do you have to share?</a:t>
            </a:r>
          </a:p>
        </p:txBody>
      </p:sp>
    </p:spTree>
    <p:extLst>
      <p:ext uri="{BB962C8B-B14F-4D97-AF65-F5344CB8AC3E}">
        <p14:creationId xmlns:p14="http://schemas.microsoft.com/office/powerpoint/2010/main" val="1184379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EA9DEA-6005-4233-98AE-65B1AAA1396B}"/>
              </a:ext>
            </a:extLst>
          </p:cNvPr>
          <p:cNvSpPr>
            <a:spLocks noGrp="1"/>
          </p:cNvSpPr>
          <p:nvPr>
            <p:ph type="title"/>
          </p:nvPr>
        </p:nvSpPr>
        <p:spPr/>
        <p:txBody>
          <a:bodyPr/>
          <a:lstStyle/>
          <a:p>
            <a:r>
              <a:rPr lang="en-GB" b="1" dirty="0">
                <a:solidFill>
                  <a:srgbClr val="7030A0"/>
                </a:solidFill>
              </a:rPr>
              <a:t>How to push a wheelchair – ask first!</a:t>
            </a:r>
          </a:p>
        </p:txBody>
      </p:sp>
      <p:pic>
        <p:nvPicPr>
          <p:cNvPr id="4" name="Online Media 3" title="10 THINGS￢ﾙ﾿￯ﾸﾏ YOU MUST KNOW BEFORE PUSHING A WHEELCHAIR!">
            <a:hlinkClick r:id="" action="ppaction://media"/>
            <a:extLst>
              <a:ext uri="{FF2B5EF4-FFF2-40B4-BE49-F238E27FC236}">
                <a16:creationId xmlns:a16="http://schemas.microsoft.com/office/drawing/2014/main" id="{729205EB-A36D-45B8-9CBE-58D29CF92D77}"/>
              </a:ext>
            </a:extLst>
          </p:cNvPr>
          <p:cNvPicPr>
            <a:picLocks noGrp="1" noRot="1" noChangeAspect="1"/>
          </p:cNvPicPr>
          <p:nvPr>
            <p:ph idx="1"/>
            <a:videoFile r:link="rId1"/>
          </p:nvPr>
        </p:nvPicPr>
        <p:blipFill>
          <a:blip r:embed="rId3"/>
          <a:stretch>
            <a:fillRect/>
          </a:stretch>
        </p:blipFill>
        <p:spPr>
          <a:xfrm>
            <a:off x="1673225" y="2227263"/>
            <a:ext cx="5799138" cy="3262312"/>
          </a:xfrm>
          <a:prstGeom prst="rect">
            <a:avLst/>
          </a:prstGeom>
        </p:spPr>
      </p:pic>
    </p:spTree>
    <p:extLst>
      <p:ext uri="{BB962C8B-B14F-4D97-AF65-F5344CB8AC3E}">
        <p14:creationId xmlns:p14="http://schemas.microsoft.com/office/powerpoint/2010/main" val="2231799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1A871-82A3-4A10-B2D6-76E28764F67A}"/>
              </a:ext>
            </a:extLst>
          </p:cNvPr>
          <p:cNvSpPr>
            <a:spLocks noGrp="1"/>
          </p:cNvSpPr>
          <p:nvPr>
            <p:ph type="title"/>
          </p:nvPr>
        </p:nvSpPr>
        <p:spPr/>
        <p:txBody>
          <a:bodyPr/>
          <a:lstStyle/>
          <a:p>
            <a:r>
              <a:rPr lang="en-GB" b="1" dirty="0">
                <a:solidFill>
                  <a:srgbClr val="7030A0"/>
                </a:solidFill>
              </a:rPr>
              <a:t>How to guide a visually impaired passenger</a:t>
            </a:r>
          </a:p>
        </p:txBody>
      </p:sp>
      <p:sp>
        <p:nvSpPr>
          <p:cNvPr id="3" name="Content Placeholder 2">
            <a:extLst>
              <a:ext uri="{FF2B5EF4-FFF2-40B4-BE49-F238E27FC236}">
                <a16:creationId xmlns:a16="http://schemas.microsoft.com/office/drawing/2014/main" id="{28D6F56A-98C2-464F-9BF1-D50DBCE58598}"/>
              </a:ext>
            </a:extLst>
          </p:cNvPr>
          <p:cNvSpPr>
            <a:spLocks noGrp="1"/>
          </p:cNvSpPr>
          <p:nvPr>
            <p:ph idx="1"/>
          </p:nvPr>
        </p:nvSpPr>
        <p:spPr/>
        <p:txBody>
          <a:bodyPr>
            <a:normAutofit fontScale="70000" lnSpcReduction="20000"/>
          </a:bodyPr>
          <a:lstStyle/>
          <a:p>
            <a:pPr>
              <a:lnSpc>
                <a:spcPct val="120000"/>
              </a:lnSpc>
              <a:spcBef>
                <a:spcPts val="0"/>
              </a:spcBef>
            </a:pPr>
            <a:r>
              <a:rPr lang="en-GB" dirty="0">
                <a:latin typeface="Arial" panose="020B0604020202020204" pitchFamily="34" charset="0"/>
                <a:cs typeface="Arial" panose="020B0604020202020204" pitchFamily="34" charset="0"/>
              </a:rPr>
              <a:t>Introduce yourself and talk directly to the person you are guiding.</a:t>
            </a:r>
          </a:p>
          <a:p>
            <a:pPr>
              <a:lnSpc>
                <a:spcPct val="120000"/>
              </a:lnSpc>
              <a:spcBef>
                <a:spcPts val="0"/>
              </a:spcBef>
            </a:pPr>
            <a:r>
              <a:rPr lang="en-GB" dirty="0">
                <a:latin typeface="Arial" panose="020B0604020202020204" pitchFamily="34" charset="0"/>
                <a:cs typeface="Arial" panose="020B0604020202020204" pitchFamily="34" charset="0"/>
              </a:rPr>
              <a:t>If you are going to guide them, ask them how they like to be guided.</a:t>
            </a:r>
          </a:p>
          <a:p>
            <a:pPr>
              <a:lnSpc>
                <a:spcPct val="120000"/>
              </a:lnSpc>
              <a:spcBef>
                <a:spcPts val="0"/>
              </a:spcBef>
            </a:pPr>
            <a:r>
              <a:rPr lang="en-GB" dirty="0">
                <a:latin typeface="Arial" panose="020B0604020202020204" pitchFamily="34" charset="0"/>
                <a:cs typeface="Arial" panose="020B0604020202020204" pitchFamily="34" charset="0"/>
              </a:rPr>
              <a:t>Tell them about kerbs and steps as you approach them and say whether they go up or down.</a:t>
            </a:r>
          </a:p>
          <a:p>
            <a:pPr>
              <a:lnSpc>
                <a:spcPct val="120000"/>
              </a:lnSpc>
              <a:spcBef>
                <a:spcPts val="0"/>
              </a:spcBef>
            </a:pPr>
            <a:r>
              <a:rPr lang="en-GB" dirty="0">
                <a:latin typeface="Arial" panose="020B0604020202020204" pitchFamily="34" charset="0"/>
                <a:cs typeface="Arial" panose="020B0604020202020204" pitchFamily="34" charset="0"/>
              </a:rPr>
              <a:t>Mention any potential hazards before you reach them and say where they are.</a:t>
            </a:r>
          </a:p>
          <a:p>
            <a:pPr>
              <a:lnSpc>
                <a:spcPct val="120000"/>
              </a:lnSpc>
              <a:spcBef>
                <a:spcPts val="0"/>
              </a:spcBef>
            </a:pPr>
            <a:r>
              <a:rPr lang="en-GB" dirty="0">
                <a:latin typeface="Arial" panose="020B0604020202020204" pitchFamily="34" charset="0"/>
                <a:cs typeface="Arial" panose="020B0604020202020204" pitchFamily="34" charset="0"/>
              </a:rPr>
              <a:t>If you are guiding someone into a seat, place their hand on the back of the seat before they sit down, so they can orientate themselves.</a:t>
            </a:r>
          </a:p>
          <a:p>
            <a:pPr>
              <a:lnSpc>
                <a:spcPct val="120000"/>
              </a:lnSpc>
              <a:spcBef>
                <a:spcPts val="0"/>
              </a:spcBef>
            </a:pPr>
            <a:r>
              <a:rPr lang="en-GB" dirty="0">
                <a:latin typeface="Arial" panose="020B0604020202020204" pitchFamily="34" charset="0"/>
                <a:cs typeface="Arial" panose="020B0604020202020204" pitchFamily="34" charset="0"/>
              </a:rPr>
              <a:t>Don't walk away without saying you are leaving.</a:t>
            </a:r>
          </a:p>
          <a:p>
            <a:pPr>
              <a:lnSpc>
                <a:spcPct val="120000"/>
              </a:lnSpc>
              <a:spcBef>
                <a:spcPts val="0"/>
              </a:spcBef>
            </a:pPr>
            <a:r>
              <a:rPr lang="en-GB" dirty="0">
                <a:latin typeface="Arial" panose="020B0604020202020204" pitchFamily="34" charset="0"/>
                <a:cs typeface="Arial" panose="020B0604020202020204" pitchFamily="34" charset="0"/>
              </a:rPr>
              <a:t>And remember that most blind people have some degree of vision. Don’t assume that they see nothing.</a:t>
            </a:r>
          </a:p>
          <a:p>
            <a:endParaRPr lang="en-GB" dirty="0"/>
          </a:p>
        </p:txBody>
      </p:sp>
    </p:spTree>
    <p:extLst>
      <p:ext uri="{BB962C8B-B14F-4D97-AF65-F5344CB8AC3E}">
        <p14:creationId xmlns:p14="http://schemas.microsoft.com/office/powerpoint/2010/main" val="2247847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8B366-02DB-4CA3-AA57-AF46988E420B}"/>
              </a:ext>
            </a:extLst>
          </p:cNvPr>
          <p:cNvSpPr>
            <a:spLocks noGrp="1"/>
          </p:cNvSpPr>
          <p:nvPr>
            <p:ph type="title"/>
          </p:nvPr>
        </p:nvSpPr>
        <p:spPr/>
        <p:txBody>
          <a:bodyPr/>
          <a:lstStyle/>
          <a:p>
            <a:r>
              <a:rPr lang="en-GB" b="1" dirty="0">
                <a:solidFill>
                  <a:srgbClr val="7030A0"/>
                </a:solidFill>
              </a:rPr>
              <a:t>How to guide a visually impaired passenger</a:t>
            </a:r>
            <a:endParaRPr lang="en-GB" dirty="0">
              <a:solidFill>
                <a:srgbClr val="7030A0"/>
              </a:solidFill>
            </a:endParaRPr>
          </a:p>
        </p:txBody>
      </p:sp>
      <p:pic>
        <p:nvPicPr>
          <p:cNvPr id="4" name="Online Media 3" title="Guiding blind and partially sighted people - Giles">
            <a:hlinkClick r:id="" action="ppaction://media"/>
            <a:extLst>
              <a:ext uri="{FF2B5EF4-FFF2-40B4-BE49-F238E27FC236}">
                <a16:creationId xmlns:a16="http://schemas.microsoft.com/office/drawing/2014/main" id="{CDD2BA47-C313-46D2-8430-953917B3FDB9}"/>
              </a:ext>
            </a:extLst>
          </p:cNvPr>
          <p:cNvPicPr>
            <a:picLocks noGrp="1" noRot="1" noChangeAspect="1"/>
          </p:cNvPicPr>
          <p:nvPr>
            <p:ph idx="1"/>
            <a:videoFile r:link="rId1"/>
          </p:nvPr>
        </p:nvPicPr>
        <p:blipFill>
          <a:blip r:embed="rId4"/>
          <a:stretch>
            <a:fillRect/>
          </a:stretch>
        </p:blipFill>
        <p:spPr>
          <a:xfrm>
            <a:off x="1673225" y="2227263"/>
            <a:ext cx="5799138" cy="3262312"/>
          </a:xfrm>
          <a:prstGeom prst="rect">
            <a:avLst/>
          </a:prstGeom>
        </p:spPr>
      </p:pic>
    </p:spTree>
    <p:extLst>
      <p:ext uri="{BB962C8B-B14F-4D97-AF65-F5344CB8AC3E}">
        <p14:creationId xmlns:p14="http://schemas.microsoft.com/office/powerpoint/2010/main" val="184188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B92D88-4C73-4C70-99A3-14D548F7885A}"/>
              </a:ext>
            </a:extLst>
          </p:cNvPr>
          <p:cNvSpPr>
            <a:spLocks noGrp="1"/>
          </p:cNvSpPr>
          <p:nvPr>
            <p:ph type="title"/>
          </p:nvPr>
        </p:nvSpPr>
        <p:spPr/>
        <p:txBody>
          <a:bodyPr/>
          <a:lstStyle/>
          <a:p>
            <a:r>
              <a:rPr lang="en-GB" b="1" dirty="0">
                <a:solidFill>
                  <a:srgbClr val="7030A0"/>
                </a:solidFill>
              </a:rPr>
              <a:t>How to guide a visually impaired passenger</a:t>
            </a:r>
            <a:endParaRPr lang="en-GB" dirty="0">
              <a:solidFill>
                <a:srgbClr val="7030A0"/>
              </a:solidFill>
            </a:endParaRPr>
          </a:p>
        </p:txBody>
      </p:sp>
      <p:pic>
        <p:nvPicPr>
          <p:cNvPr id="4" name="Online Media 3" title="Guiding blind and partially sighted people - Dolly">
            <a:hlinkClick r:id="" action="ppaction://media"/>
            <a:extLst>
              <a:ext uri="{FF2B5EF4-FFF2-40B4-BE49-F238E27FC236}">
                <a16:creationId xmlns:a16="http://schemas.microsoft.com/office/drawing/2014/main" id="{C9D45117-3801-49A1-85E4-9A5B3D70708C}"/>
              </a:ext>
            </a:extLst>
          </p:cNvPr>
          <p:cNvPicPr>
            <a:picLocks noGrp="1" noRot="1" noChangeAspect="1"/>
          </p:cNvPicPr>
          <p:nvPr>
            <p:ph idx="1"/>
            <a:videoFile r:link="rId1"/>
          </p:nvPr>
        </p:nvPicPr>
        <p:blipFill>
          <a:blip r:embed="rId3"/>
          <a:stretch>
            <a:fillRect/>
          </a:stretch>
        </p:blipFill>
        <p:spPr>
          <a:xfrm>
            <a:off x="1673225" y="2227263"/>
            <a:ext cx="5799138" cy="3262312"/>
          </a:xfrm>
          <a:prstGeom prst="rect">
            <a:avLst/>
          </a:prstGeom>
        </p:spPr>
      </p:pic>
    </p:spTree>
    <p:extLst>
      <p:ext uri="{BB962C8B-B14F-4D97-AF65-F5344CB8AC3E}">
        <p14:creationId xmlns:p14="http://schemas.microsoft.com/office/powerpoint/2010/main" val="223301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CB7E2-61C1-4D5D-9C16-053D5B024AC2}"/>
              </a:ext>
            </a:extLst>
          </p:cNvPr>
          <p:cNvSpPr>
            <a:spLocks noGrp="1"/>
          </p:cNvSpPr>
          <p:nvPr>
            <p:ph type="title"/>
          </p:nvPr>
        </p:nvSpPr>
        <p:spPr/>
        <p:txBody>
          <a:bodyPr/>
          <a:lstStyle/>
          <a:p>
            <a:r>
              <a:rPr lang="en-GB" b="1" dirty="0">
                <a:solidFill>
                  <a:srgbClr val="7030A0"/>
                </a:solidFill>
              </a:rPr>
              <a:t>Role play</a:t>
            </a:r>
          </a:p>
        </p:txBody>
      </p:sp>
      <p:sp>
        <p:nvSpPr>
          <p:cNvPr id="3" name="Content Placeholder 2">
            <a:extLst>
              <a:ext uri="{FF2B5EF4-FFF2-40B4-BE49-F238E27FC236}">
                <a16:creationId xmlns:a16="http://schemas.microsoft.com/office/drawing/2014/main" id="{791C9C8C-BBC1-4826-9952-7DF9839C9180}"/>
              </a:ext>
            </a:extLst>
          </p:cNvPr>
          <p:cNvSpPr>
            <a:spLocks noGrp="1"/>
          </p:cNvSpPr>
          <p:nvPr>
            <p:ph idx="1"/>
          </p:nvPr>
        </p:nvSpPr>
        <p:spPr/>
        <p:txBody>
          <a:bodyPr>
            <a:normAutofit fontScale="92500"/>
          </a:bodyPr>
          <a:lstStyle/>
          <a:p>
            <a:pPr>
              <a:lnSpc>
                <a:spcPct val="110000"/>
              </a:lnSpc>
              <a:spcBef>
                <a:spcPts val="0"/>
              </a:spcBef>
            </a:pPr>
            <a:r>
              <a:rPr lang="en-GB" dirty="0"/>
              <a:t>In pairs, act out one of the following scenarios:</a:t>
            </a:r>
          </a:p>
          <a:p>
            <a:pPr>
              <a:lnSpc>
                <a:spcPct val="110000"/>
              </a:lnSpc>
              <a:spcBef>
                <a:spcPts val="0"/>
              </a:spcBef>
            </a:pPr>
            <a:r>
              <a:rPr lang="en-GB" dirty="0"/>
              <a:t>Someone with a visual impairment has misunderstood which stop their bus or coach was going to leave from and has missed it. They have a long wait until the next one. They are angry and distressed.</a:t>
            </a:r>
          </a:p>
          <a:p>
            <a:pPr>
              <a:lnSpc>
                <a:spcPct val="110000"/>
              </a:lnSpc>
              <a:spcBef>
                <a:spcPts val="0"/>
              </a:spcBef>
            </a:pPr>
            <a:r>
              <a:rPr lang="en-GB" dirty="0"/>
              <a:t>A wheelchair user is travelling alone for the first time and wants to know what </a:t>
            </a:r>
            <a:r>
              <a:rPr lang="en-GB"/>
              <a:t>to expect.</a:t>
            </a:r>
            <a:endParaRPr lang="en-GB" dirty="0"/>
          </a:p>
          <a:p>
            <a:pPr>
              <a:lnSpc>
                <a:spcPct val="110000"/>
              </a:lnSpc>
              <a:spcBef>
                <a:spcPts val="0"/>
              </a:spcBef>
            </a:pPr>
            <a:r>
              <a:rPr lang="en-GB" dirty="0"/>
              <a:t>A passenger who is profoundly Deaf and uses British Sign Language wants something. You aren’t sure what.</a:t>
            </a:r>
          </a:p>
        </p:txBody>
      </p:sp>
    </p:spTree>
    <p:extLst>
      <p:ext uri="{BB962C8B-B14F-4D97-AF65-F5344CB8AC3E}">
        <p14:creationId xmlns:p14="http://schemas.microsoft.com/office/powerpoint/2010/main" val="2756842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685800" y="1922463"/>
            <a:ext cx="7772400" cy="2387600"/>
          </a:xfrm>
        </p:spPr>
        <p:txBody>
          <a:bodyPr>
            <a:normAutofit/>
          </a:bodyPr>
          <a:lstStyle/>
          <a:p>
            <a:r>
              <a:rPr lang="en-GB" b="1" dirty="0">
                <a:solidFill>
                  <a:srgbClr val="7030A0"/>
                </a:solidFill>
              </a:rPr>
              <a:t>Your role</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6645293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2FFEB-029C-4276-804C-EC32DA44387A}"/>
              </a:ext>
            </a:extLst>
          </p:cNvPr>
          <p:cNvSpPr>
            <a:spLocks noGrp="1"/>
          </p:cNvSpPr>
          <p:nvPr>
            <p:ph type="title"/>
          </p:nvPr>
        </p:nvSpPr>
        <p:spPr/>
        <p:txBody>
          <a:bodyPr/>
          <a:lstStyle/>
          <a:p>
            <a:r>
              <a:rPr lang="en-GB" b="1" dirty="0">
                <a:solidFill>
                  <a:srgbClr val="7030A0"/>
                </a:solidFill>
              </a:rPr>
              <a:t>Your role</a:t>
            </a:r>
          </a:p>
        </p:txBody>
      </p:sp>
      <p:sp>
        <p:nvSpPr>
          <p:cNvPr id="3" name="Content Placeholder 2">
            <a:extLst>
              <a:ext uri="{FF2B5EF4-FFF2-40B4-BE49-F238E27FC236}">
                <a16:creationId xmlns:a16="http://schemas.microsoft.com/office/drawing/2014/main" id="{5225E690-8B44-4293-9330-2D3C4077D6D7}"/>
              </a:ext>
            </a:extLst>
          </p:cNvPr>
          <p:cNvSpPr>
            <a:spLocks noGrp="1"/>
          </p:cNvSpPr>
          <p:nvPr>
            <p:ph idx="1"/>
          </p:nvPr>
        </p:nvSpPr>
        <p:spPr/>
        <p:txBody>
          <a:bodyPr>
            <a:normAutofit fontScale="92500"/>
          </a:bodyPr>
          <a:lstStyle/>
          <a:p>
            <a:r>
              <a:rPr lang="en-GB" dirty="0"/>
              <a:t>You have a key role in making it possible for many older and disabled people to travel with confidence.</a:t>
            </a:r>
          </a:p>
          <a:p>
            <a:r>
              <a:rPr lang="en-GB" dirty="0"/>
              <a:t>Remember that disabled people have rights as well as needs. You must be aware of what those are.</a:t>
            </a:r>
          </a:p>
          <a:p>
            <a:r>
              <a:rPr lang="en-GB" dirty="0"/>
              <a:t>Without your knowledge and  understanding many would simply not be using the train.</a:t>
            </a:r>
          </a:p>
          <a:p>
            <a:r>
              <a:rPr lang="en-GB" dirty="0"/>
              <a:t>Discuss:</a:t>
            </a:r>
          </a:p>
          <a:p>
            <a:pPr lvl="1"/>
            <a:r>
              <a:rPr lang="en-GB" dirty="0"/>
              <a:t>What changes to the way I work will I make to ensure that my service anticipates adjustments for disabled passengers? </a:t>
            </a:r>
          </a:p>
          <a:p>
            <a:pPr lvl="1"/>
            <a:r>
              <a:rPr lang="en-GB" dirty="0"/>
              <a:t>Where should I go for advice on how to help disabled passengers?</a:t>
            </a:r>
          </a:p>
          <a:p>
            <a:endParaRPr lang="en-GB" dirty="0"/>
          </a:p>
        </p:txBody>
      </p:sp>
    </p:spTree>
    <p:extLst>
      <p:ext uri="{BB962C8B-B14F-4D97-AF65-F5344CB8AC3E}">
        <p14:creationId xmlns:p14="http://schemas.microsoft.com/office/powerpoint/2010/main" val="1525506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5A748-7620-4217-90BF-554B2FBDEEED}"/>
              </a:ext>
            </a:extLst>
          </p:cNvPr>
          <p:cNvSpPr>
            <a:spLocks noGrp="1"/>
          </p:cNvSpPr>
          <p:nvPr>
            <p:ph type="title"/>
          </p:nvPr>
        </p:nvSpPr>
        <p:spPr/>
        <p:txBody>
          <a:bodyPr/>
          <a:lstStyle/>
          <a:p>
            <a:r>
              <a:rPr lang="en-GB" b="1" dirty="0">
                <a:solidFill>
                  <a:srgbClr val="7030A0"/>
                </a:solidFill>
              </a:rPr>
              <a:t>Focus on barriers</a:t>
            </a:r>
          </a:p>
        </p:txBody>
      </p:sp>
      <p:sp>
        <p:nvSpPr>
          <p:cNvPr id="3" name="Content Placeholder 2">
            <a:extLst>
              <a:ext uri="{FF2B5EF4-FFF2-40B4-BE49-F238E27FC236}">
                <a16:creationId xmlns:a16="http://schemas.microsoft.com/office/drawing/2014/main" id="{FFEECE5C-E1FB-435D-BD8F-25D55E1642AD}"/>
              </a:ext>
            </a:extLst>
          </p:cNvPr>
          <p:cNvSpPr>
            <a:spLocks noGrp="1"/>
          </p:cNvSpPr>
          <p:nvPr>
            <p:ph idx="1"/>
          </p:nvPr>
        </p:nvSpPr>
        <p:spPr/>
        <p:txBody>
          <a:bodyPr>
            <a:normAutofit lnSpcReduction="10000"/>
          </a:bodyPr>
          <a:lstStyle/>
          <a:p>
            <a:pPr>
              <a:lnSpc>
                <a:spcPct val="100000"/>
              </a:lnSpc>
              <a:spcBef>
                <a:spcPts val="0"/>
              </a:spcBef>
            </a:pPr>
            <a:r>
              <a:rPr lang="en-GB" dirty="0"/>
              <a:t>Safe, accessible travel should be a right for every passenger.</a:t>
            </a:r>
          </a:p>
          <a:p>
            <a:pPr>
              <a:lnSpc>
                <a:spcPct val="100000"/>
              </a:lnSpc>
              <a:spcBef>
                <a:spcPts val="0"/>
              </a:spcBef>
            </a:pPr>
            <a:r>
              <a:rPr lang="en-GB" dirty="0"/>
              <a:t>Historic infrastructure barriers have prevented some people from travelling.</a:t>
            </a:r>
          </a:p>
          <a:p>
            <a:pPr>
              <a:lnSpc>
                <a:spcPct val="100000"/>
              </a:lnSpc>
              <a:spcBef>
                <a:spcPts val="0"/>
              </a:spcBef>
            </a:pPr>
            <a:r>
              <a:rPr lang="en-GB" dirty="0"/>
              <a:t>As this changes, it’s crucial that attitudes, policies and environments are inclusive.</a:t>
            </a:r>
          </a:p>
          <a:p>
            <a:pPr>
              <a:lnSpc>
                <a:spcPct val="100000"/>
              </a:lnSpc>
              <a:spcBef>
                <a:spcPts val="0"/>
              </a:spcBef>
            </a:pPr>
            <a:r>
              <a:rPr lang="en-GB" dirty="0"/>
              <a:t>A focus on barriers, removing them and providing information and assistance to reduce any residual difficulties should create a positive culture where the right to travel is clearly respected.</a:t>
            </a:r>
          </a:p>
        </p:txBody>
      </p:sp>
    </p:spTree>
    <p:extLst>
      <p:ext uri="{BB962C8B-B14F-4D97-AF65-F5344CB8AC3E}">
        <p14:creationId xmlns:p14="http://schemas.microsoft.com/office/powerpoint/2010/main" val="1990576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F6AA2-0E48-4DF7-AEFC-51AFC08E0DAB}"/>
              </a:ext>
            </a:extLst>
          </p:cNvPr>
          <p:cNvSpPr>
            <a:spLocks noGrp="1"/>
          </p:cNvSpPr>
          <p:nvPr>
            <p:ph type="title"/>
          </p:nvPr>
        </p:nvSpPr>
        <p:spPr>
          <a:xfrm>
            <a:off x="623888" y="1104432"/>
            <a:ext cx="7886700" cy="2852737"/>
          </a:xfrm>
        </p:spPr>
        <p:txBody>
          <a:bodyPr>
            <a:normAutofit/>
          </a:bodyPr>
          <a:lstStyle/>
          <a:p>
            <a:pPr algn="ctr"/>
            <a:r>
              <a:rPr lang="en-GB" sz="3200" b="1" dirty="0">
                <a:solidFill>
                  <a:srgbClr val="7030A0"/>
                </a:solidFill>
              </a:rPr>
              <a:t>Specific challenges linked to particular conditions: </a:t>
            </a:r>
            <a:br>
              <a:rPr lang="en-GB" sz="3200" b="1" dirty="0">
                <a:solidFill>
                  <a:srgbClr val="7030A0"/>
                </a:solidFill>
              </a:rPr>
            </a:br>
            <a:r>
              <a:rPr lang="en-GB" sz="3200" b="1" dirty="0">
                <a:solidFill>
                  <a:srgbClr val="7030A0"/>
                </a:solidFill>
              </a:rPr>
              <a:t>how much do you know about providing support?</a:t>
            </a:r>
          </a:p>
        </p:txBody>
      </p:sp>
      <p:sp>
        <p:nvSpPr>
          <p:cNvPr id="3" name="Text Placeholder 2">
            <a:extLst>
              <a:ext uri="{FF2B5EF4-FFF2-40B4-BE49-F238E27FC236}">
                <a16:creationId xmlns:a16="http://schemas.microsoft.com/office/drawing/2014/main" id="{C2028E31-C9E7-44CA-8D15-FD041EEE9E63}"/>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459849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C8405-A640-4E90-A6A7-4A266CDCB878}"/>
              </a:ext>
            </a:extLst>
          </p:cNvPr>
          <p:cNvSpPr>
            <a:spLocks noGrp="1"/>
          </p:cNvSpPr>
          <p:nvPr>
            <p:ph type="title"/>
          </p:nvPr>
        </p:nvSpPr>
        <p:spPr/>
        <p:txBody>
          <a:bodyPr>
            <a:normAutofit/>
          </a:bodyPr>
          <a:lstStyle/>
          <a:p>
            <a:r>
              <a:rPr lang="en-GB" b="1" dirty="0">
                <a:solidFill>
                  <a:srgbClr val="7030A0"/>
                </a:solidFill>
              </a:rPr>
              <a:t>Mental health</a:t>
            </a:r>
          </a:p>
        </p:txBody>
      </p:sp>
      <p:sp>
        <p:nvSpPr>
          <p:cNvPr id="3" name="Content Placeholder 2">
            <a:extLst>
              <a:ext uri="{FF2B5EF4-FFF2-40B4-BE49-F238E27FC236}">
                <a16:creationId xmlns:a16="http://schemas.microsoft.com/office/drawing/2014/main" id="{C645DD91-669E-4DC5-8FC4-EDE5AF40EAB8}"/>
              </a:ext>
            </a:extLst>
          </p:cNvPr>
          <p:cNvSpPr>
            <a:spLocks noGrp="1"/>
          </p:cNvSpPr>
          <p:nvPr>
            <p:ph idx="1"/>
          </p:nvPr>
        </p:nvSpPr>
        <p:spPr/>
        <p:txBody>
          <a:bodyPr>
            <a:noAutofit/>
          </a:bodyPr>
          <a:lstStyle/>
          <a:p>
            <a:r>
              <a:rPr lang="en-GB" sz="2400" dirty="0"/>
              <a:t>About 25 per cent of us face symptoms of mental ill health every year. That’s why it’s important to remember mental health when responding to passengers. People experiencing mental ill health symptoms may: </a:t>
            </a:r>
          </a:p>
          <a:p>
            <a:pPr lvl="1"/>
            <a:r>
              <a:rPr lang="en-GB" dirty="0"/>
              <a:t>require patience and assistance but have no visible mobility impairment</a:t>
            </a:r>
          </a:p>
          <a:p>
            <a:pPr lvl="1"/>
            <a:r>
              <a:rPr lang="en-GB" dirty="0"/>
              <a:t>may feel extremely anxious about bus and coach travel</a:t>
            </a:r>
          </a:p>
          <a:p>
            <a:pPr lvl="1"/>
            <a:r>
              <a:rPr lang="en-GB" dirty="0"/>
              <a:t>may behave in ways that are difficult for the driver and/or other passengers to understand.</a:t>
            </a:r>
          </a:p>
          <a:p>
            <a:pPr lvl="1"/>
            <a:r>
              <a:rPr lang="en-GB" dirty="0"/>
              <a:t>may find it difficult to ask for the help they need.</a:t>
            </a:r>
          </a:p>
        </p:txBody>
      </p:sp>
    </p:spTree>
    <p:extLst>
      <p:ext uri="{BB962C8B-B14F-4D97-AF65-F5344CB8AC3E}">
        <p14:creationId xmlns:p14="http://schemas.microsoft.com/office/powerpoint/2010/main" val="4114692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C8405-A640-4E90-A6A7-4A266CDCB878}"/>
              </a:ext>
            </a:extLst>
          </p:cNvPr>
          <p:cNvSpPr>
            <a:spLocks noGrp="1"/>
          </p:cNvSpPr>
          <p:nvPr>
            <p:ph type="title"/>
          </p:nvPr>
        </p:nvSpPr>
        <p:spPr/>
        <p:txBody>
          <a:bodyPr>
            <a:normAutofit/>
          </a:bodyPr>
          <a:lstStyle/>
          <a:p>
            <a:r>
              <a:rPr lang="en-GB" b="1" dirty="0">
                <a:solidFill>
                  <a:srgbClr val="7030A0"/>
                </a:solidFill>
              </a:rPr>
              <a:t>Mental health</a:t>
            </a:r>
          </a:p>
        </p:txBody>
      </p:sp>
      <p:sp>
        <p:nvSpPr>
          <p:cNvPr id="3" name="Content Placeholder 2">
            <a:extLst>
              <a:ext uri="{FF2B5EF4-FFF2-40B4-BE49-F238E27FC236}">
                <a16:creationId xmlns:a16="http://schemas.microsoft.com/office/drawing/2014/main" id="{C645DD91-669E-4DC5-8FC4-EDE5AF40EAB8}"/>
              </a:ext>
            </a:extLst>
          </p:cNvPr>
          <p:cNvSpPr>
            <a:spLocks noGrp="1"/>
          </p:cNvSpPr>
          <p:nvPr>
            <p:ph idx="1"/>
          </p:nvPr>
        </p:nvSpPr>
        <p:spPr/>
        <p:txBody>
          <a:bodyPr>
            <a:noAutofit/>
          </a:bodyPr>
          <a:lstStyle/>
          <a:p>
            <a:r>
              <a:rPr lang="en-GB" sz="3200" dirty="0"/>
              <a:t>Someone with a visible mobility impairment, a sensory or cognitive impairment may also experience mental ill health symptoms.</a:t>
            </a:r>
          </a:p>
          <a:p>
            <a:r>
              <a:rPr lang="en-GB" sz="3200" dirty="0">
                <a:hlinkClick r:id="rId2"/>
              </a:rPr>
              <a:t>https://www.mistral-bus.com/mental-health-training-tool-launched-uk-coach-drivers/</a:t>
            </a:r>
            <a:r>
              <a:rPr lang="en-GB" sz="3200" b="1" dirty="0"/>
              <a:t> </a:t>
            </a:r>
          </a:p>
        </p:txBody>
      </p:sp>
    </p:spTree>
    <p:extLst>
      <p:ext uri="{BB962C8B-B14F-4D97-AF65-F5344CB8AC3E}">
        <p14:creationId xmlns:p14="http://schemas.microsoft.com/office/powerpoint/2010/main" val="38859319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2B929-1618-49E9-A135-55DA92349788}"/>
              </a:ext>
            </a:extLst>
          </p:cNvPr>
          <p:cNvSpPr>
            <a:spLocks noGrp="1"/>
          </p:cNvSpPr>
          <p:nvPr>
            <p:ph type="title"/>
          </p:nvPr>
        </p:nvSpPr>
        <p:spPr/>
        <p:txBody>
          <a:bodyPr/>
          <a:lstStyle/>
          <a:p>
            <a:r>
              <a:rPr lang="en-GB" b="1" dirty="0">
                <a:solidFill>
                  <a:srgbClr val="7030A0"/>
                </a:solidFill>
              </a:rPr>
              <a:t>Anxiety</a:t>
            </a:r>
          </a:p>
        </p:txBody>
      </p:sp>
      <p:sp>
        <p:nvSpPr>
          <p:cNvPr id="3" name="Content Placeholder 2">
            <a:extLst>
              <a:ext uri="{FF2B5EF4-FFF2-40B4-BE49-F238E27FC236}">
                <a16:creationId xmlns:a16="http://schemas.microsoft.com/office/drawing/2014/main" id="{4D33F0C6-3DCC-4CB8-9D0E-BD691B267E50}"/>
              </a:ext>
            </a:extLst>
          </p:cNvPr>
          <p:cNvSpPr>
            <a:spLocks noGrp="1"/>
          </p:cNvSpPr>
          <p:nvPr>
            <p:ph idx="1"/>
          </p:nvPr>
        </p:nvSpPr>
        <p:spPr>
          <a:xfrm>
            <a:off x="628650" y="1825624"/>
            <a:ext cx="4587294" cy="4897147"/>
          </a:xfrm>
        </p:spPr>
        <p:txBody>
          <a:bodyPr>
            <a:normAutofit/>
          </a:bodyPr>
          <a:lstStyle/>
          <a:p>
            <a:pPr>
              <a:lnSpc>
                <a:spcPct val="110000"/>
              </a:lnSpc>
            </a:pPr>
            <a:r>
              <a:rPr lang="en-GB" dirty="0"/>
              <a:t>How confident do you feel about supporting people who need additional reassurance about undertaking a journey, or that they are at the right bus or coach stop, or on the right bus or coach?</a:t>
            </a:r>
          </a:p>
        </p:txBody>
      </p:sp>
      <p:pic>
        <p:nvPicPr>
          <p:cNvPr id="1026" name="Picture 2" descr="Conversations about Anxiety | Disability &amp; Lifestyle Blog">
            <a:extLst>
              <a:ext uri="{FF2B5EF4-FFF2-40B4-BE49-F238E27FC236}">
                <a16:creationId xmlns:a16="http://schemas.microsoft.com/office/drawing/2014/main" id="{07E22402-34CD-40E9-A401-693D1E5D24D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4435" y="1759596"/>
            <a:ext cx="3129566" cy="4325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110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5ED2C-B11A-4B46-A526-61F3D64DEEC9}"/>
              </a:ext>
            </a:extLst>
          </p:cNvPr>
          <p:cNvSpPr>
            <a:spLocks noGrp="1"/>
          </p:cNvSpPr>
          <p:nvPr>
            <p:ph type="title"/>
          </p:nvPr>
        </p:nvSpPr>
        <p:spPr/>
        <p:txBody>
          <a:bodyPr/>
          <a:lstStyle/>
          <a:p>
            <a:r>
              <a:rPr lang="en-GB" b="1" dirty="0">
                <a:solidFill>
                  <a:srgbClr val="7030A0"/>
                </a:solidFill>
              </a:rPr>
              <a:t>Autism</a:t>
            </a:r>
          </a:p>
        </p:txBody>
      </p:sp>
      <p:pic>
        <p:nvPicPr>
          <p:cNvPr id="4" name="Online Media 3" title="Diverted">
            <a:hlinkClick r:id="" action="ppaction://media"/>
            <a:extLst>
              <a:ext uri="{FF2B5EF4-FFF2-40B4-BE49-F238E27FC236}">
                <a16:creationId xmlns:a16="http://schemas.microsoft.com/office/drawing/2014/main" id="{435B7379-B474-4CE8-9F53-612346033B0E}"/>
              </a:ext>
            </a:extLst>
          </p:cNvPr>
          <p:cNvPicPr>
            <a:picLocks noGrp="1" noRot="1" noChangeAspect="1"/>
          </p:cNvPicPr>
          <p:nvPr>
            <p:ph idx="1"/>
            <a:videoFile r:link="rId1"/>
          </p:nvPr>
        </p:nvPicPr>
        <p:blipFill>
          <a:blip r:embed="rId4"/>
          <a:stretch>
            <a:fillRect/>
          </a:stretch>
        </p:blipFill>
        <p:spPr>
          <a:xfrm>
            <a:off x="-21270" y="1690689"/>
            <a:ext cx="9186540" cy="5167311"/>
          </a:xfrm>
          <a:prstGeom prst="rect">
            <a:avLst/>
          </a:prstGeom>
        </p:spPr>
      </p:pic>
    </p:spTree>
    <p:extLst>
      <p:ext uri="{BB962C8B-B14F-4D97-AF65-F5344CB8AC3E}">
        <p14:creationId xmlns:p14="http://schemas.microsoft.com/office/powerpoint/2010/main" val="2812718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80599-19D5-4099-B836-8A26F55A5EB3}"/>
              </a:ext>
            </a:extLst>
          </p:cNvPr>
          <p:cNvSpPr>
            <a:spLocks noGrp="1"/>
          </p:cNvSpPr>
          <p:nvPr>
            <p:ph type="title"/>
          </p:nvPr>
        </p:nvSpPr>
        <p:spPr/>
        <p:txBody>
          <a:bodyPr/>
          <a:lstStyle/>
          <a:p>
            <a:r>
              <a:rPr lang="en-GB" b="1" dirty="0">
                <a:solidFill>
                  <a:srgbClr val="7030A0"/>
                </a:solidFill>
              </a:rPr>
              <a:t>Autism</a:t>
            </a:r>
          </a:p>
        </p:txBody>
      </p:sp>
      <p:sp>
        <p:nvSpPr>
          <p:cNvPr id="3" name="Content Placeholder 2">
            <a:extLst>
              <a:ext uri="{FF2B5EF4-FFF2-40B4-BE49-F238E27FC236}">
                <a16:creationId xmlns:a16="http://schemas.microsoft.com/office/drawing/2014/main" id="{B4240FF5-FB45-40EF-9D6F-0478ED7E2CC1}"/>
              </a:ext>
            </a:extLst>
          </p:cNvPr>
          <p:cNvSpPr>
            <a:spLocks noGrp="1"/>
          </p:cNvSpPr>
          <p:nvPr>
            <p:ph idx="1"/>
          </p:nvPr>
        </p:nvSpPr>
        <p:spPr>
          <a:xfrm>
            <a:off x="628650" y="1825624"/>
            <a:ext cx="3714750" cy="4518025"/>
          </a:xfrm>
        </p:spPr>
        <p:txBody>
          <a:bodyPr/>
          <a:lstStyle/>
          <a:p>
            <a:r>
              <a:rPr lang="en-GB" dirty="0"/>
              <a:t>Do you feel confident about recognising possible challenges a passenger may be experiencing and to respond effectively?</a:t>
            </a:r>
          </a:p>
          <a:p>
            <a:r>
              <a:rPr lang="en-GB" dirty="0"/>
              <a:t>What practical support can help?</a:t>
            </a:r>
          </a:p>
        </p:txBody>
      </p:sp>
      <p:pic>
        <p:nvPicPr>
          <p:cNvPr id="3074" name="Picture 2" descr="Autism spectrum disorder (ASD) - Info Med Health">
            <a:extLst>
              <a:ext uri="{FF2B5EF4-FFF2-40B4-BE49-F238E27FC236}">
                <a16:creationId xmlns:a16="http://schemas.microsoft.com/office/drawing/2014/main" id="{5F0B3124-C907-4B2D-B0DA-C4FD5F9CDB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3400" y="1825625"/>
            <a:ext cx="3932215" cy="3880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3237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6152C0-D021-44AE-97A2-D1A78BA90537}"/>
              </a:ext>
            </a:extLst>
          </p:cNvPr>
          <p:cNvSpPr>
            <a:spLocks noGrp="1"/>
          </p:cNvSpPr>
          <p:nvPr>
            <p:ph type="title"/>
          </p:nvPr>
        </p:nvSpPr>
        <p:spPr/>
        <p:txBody>
          <a:bodyPr/>
          <a:lstStyle/>
          <a:p>
            <a:r>
              <a:rPr lang="en-GB" b="1" dirty="0">
                <a:solidFill>
                  <a:srgbClr val="7030A0"/>
                </a:solidFill>
              </a:rPr>
              <a:t>Dementia</a:t>
            </a:r>
          </a:p>
        </p:txBody>
      </p:sp>
      <p:pic>
        <p:nvPicPr>
          <p:cNvPr id="4" name="Online Media 3" title="Becoming a Dementia Friends">
            <a:hlinkClick r:id="" action="ppaction://media"/>
            <a:extLst>
              <a:ext uri="{FF2B5EF4-FFF2-40B4-BE49-F238E27FC236}">
                <a16:creationId xmlns:a16="http://schemas.microsoft.com/office/drawing/2014/main" id="{9B7A15A9-CD24-4EA1-A37E-B2BE1BCC98F0}"/>
              </a:ext>
            </a:extLst>
          </p:cNvPr>
          <p:cNvPicPr>
            <a:picLocks noGrp="1" noRot="1" noChangeAspect="1"/>
          </p:cNvPicPr>
          <p:nvPr>
            <p:ph idx="1"/>
            <a:videoFile r:link="rId1"/>
          </p:nvPr>
        </p:nvPicPr>
        <p:blipFill>
          <a:blip r:embed="rId3"/>
          <a:stretch>
            <a:fillRect/>
          </a:stretch>
        </p:blipFill>
        <p:spPr>
          <a:xfrm>
            <a:off x="-42540" y="1690689"/>
            <a:ext cx="9186540" cy="5167311"/>
          </a:xfrm>
          <a:prstGeom prst="rect">
            <a:avLst/>
          </a:prstGeom>
        </p:spPr>
      </p:pic>
    </p:spTree>
    <p:extLst>
      <p:ext uri="{BB962C8B-B14F-4D97-AF65-F5344CB8AC3E}">
        <p14:creationId xmlns:p14="http://schemas.microsoft.com/office/powerpoint/2010/main" val="818481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3A1C4CD-2F92-4544-8E2E-00554AFFB877}">
  <ds:schemaRefs>
    <ds:schemaRef ds:uri="http://schemas.microsoft.com/sharepoint/v3/contenttype/forms"/>
  </ds:schemaRefs>
</ds:datastoreItem>
</file>

<file path=customXml/itemProps2.xml><?xml version="1.0" encoding="utf-8"?>
<ds:datastoreItem xmlns:ds="http://schemas.openxmlformats.org/officeDocument/2006/customXml" ds:itemID="{D4DCDB9E-ADD1-4C1C-9BE7-006CB8F8168D}"/>
</file>

<file path=customXml/itemProps3.xml><?xml version="1.0" encoding="utf-8"?>
<ds:datastoreItem xmlns:ds="http://schemas.openxmlformats.org/officeDocument/2006/customXml" ds:itemID="{C4F512A0-8ECE-4865-99F4-BD8F163314A8}">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Office Theme</Template>
  <TotalTime>914</TotalTime>
  <Words>1345</Words>
  <Application>Microsoft Office PowerPoint</Application>
  <PresentationFormat>On-screen Show (4:3)</PresentationFormat>
  <Paragraphs>116</Paragraphs>
  <Slides>20</Slides>
  <Notes>7</Notes>
  <HiddenSlides>0</HiddenSlides>
  <MMClips>5</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Bus and Coach customer service staff – practical support</vt:lpstr>
      <vt:lpstr>Focus on barriers</vt:lpstr>
      <vt:lpstr>Specific challenges linked to particular conditions:  how much do you know about providing support?</vt:lpstr>
      <vt:lpstr>Mental health</vt:lpstr>
      <vt:lpstr>Mental health</vt:lpstr>
      <vt:lpstr>Anxiety</vt:lpstr>
      <vt:lpstr>Autism</vt:lpstr>
      <vt:lpstr>Autism</vt:lpstr>
      <vt:lpstr>Dementia</vt:lpstr>
      <vt:lpstr>Dementia</vt:lpstr>
      <vt:lpstr>Mobility impairments</vt:lpstr>
      <vt:lpstr>Providing practical assistance</vt:lpstr>
      <vt:lpstr>How to push a wheelchair – ask first!</vt:lpstr>
      <vt:lpstr>How to guide a visually impaired passenger</vt:lpstr>
      <vt:lpstr>How to guide a visually impaired passenger</vt:lpstr>
      <vt:lpstr>How to guide a visually impaired passenger</vt:lpstr>
      <vt:lpstr>Role play</vt:lpstr>
      <vt:lpstr>Your role</vt:lpstr>
      <vt:lpstr>Your role</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Disability Awareness Training: Face to face customer service staff</dc:title>
  <dc:creator>Agnes Fletcher</dc:creator>
  <cp:lastModifiedBy>Agnes Fletcher</cp:lastModifiedBy>
  <cp:revision>6</cp:revision>
  <dcterms:created xsi:type="dcterms:W3CDTF">2020-04-26T22:39:22Z</dcterms:created>
  <dcterms:modified xsi:type="dcterms:W3CDTF">2020-07-02T09:00:07Z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